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8" r:id="rId4"/>
    <p:sldId id="266" r:id="rId5"/>
    <p:sldId id="260" r:id="rId6"/>
    <p:sldId id="267" r:id="rId7"/>
    <p:sldId id="26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9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8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6252-507C-465E-9FB9-104DAD6A2EB0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E01C-2A5C-4102-A1EA-EF3E1023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6200"/>
            <a:ext cx="86971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142881"/>
            <a:ext cx="207037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M</a:t>
            </a:r>
            <a:r>
              <a:rPr lang="en-US" sz="3200" b="1" dirty="0" smtClean="0">
                <a:solidFill>
                  <a:srgbClr val="FFFF00"/>
                </a:solidFill>
              </a:rPr>
              <a:t>ake </a:t>
            </a:r>
            <a:r>
              <a:rPr lang="en-US" sz="3200" b="1" dirty="0" smtClean="0">
                <a:solidFill>
                  <a:srgbClr val="FFFF00"/>
                </a:solidFill>
              </a:rPr>
              <a:t>Laws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3210" y="3149025"/>
            <a:ext cx="2397579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Enforce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Laws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1513" y="3142878"/>
            <a:ext cx="2639249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Interpret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Laws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Executive Branch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whitehouse.gov/sites/default/files/20120730-cabin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7" r="42971"/>
          <a:stretch/>
        </p:blipFill>
        <p:spPr bwMode="auto">
          <a:xfrm>
            <a:off x="3837708" y="1552394"/>
            <a:ext cx="1274619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590800"/>
            <a:ext cx="2404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Presiden</a:t>
            </a:r>
            <a:r>
              <a:rPr lang="en-US" sz="4400" b="1" dirty="0"/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959" y="2590800"/>
            <a:ext cx="352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Vice President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79374"/>
            <a:ext cx="8839200" cy="6778625"/>
            <a:chOff x="1981200" y="2048886"/>
            <a:chExt cx="4953000" cy="3952876"/>
          </a:xfrm>
        </p:grpSpPr>
        <p:sp>
          <p:nvSpPr>
            <p:cNvPr id="3" name="Rectangle 2"/>
            <p:cNvSpPr/>
            <p:nvPr/>
          </p:nvSpPr>
          <p:spPr>
            <a:xfrm>
              <a:off x="1981200" y="2048886"/>
              <a:ext cx="4953000" cy="38185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http://clinton2.nara.gov/WH/Cabinet/images/cabine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048886"/>
              <a:ext cx="4762500" cy="395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47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Policy </a:t>
            </a:r>
          </a:p>
          <a:p>
            <a:pPr lvl="1"/>
            <a:r>
              <a:rPr lang="en-US" sz="4800" dirty="0" smtClean="0"/>
              <a:t>The government’s plan on what to do in the 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20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023419" y="2403987"/>
            <a:ext cx="6017342" cy="4306642"/>
          </a:xfrm>
          <a:custGeom>
            <a:avLst/>
            <a:gdLst>
              <a:gd name="connsiteX0" fmla="*/ 2005781 w 6017342"/>
              <a:gd name="connsiteY0" fmla="*/ 4277032 h 4306642"/>
              <a:gd name="connsiteX1" fmla="*/ 1991033 w 6017342"/>
              <a:gd name="connsiteY1" fmla="*/ 4144297 h 4306642"/>
              <a:gd name="connsiteX2" fmla="*/ 1976284 w 6017342"/>
              <a:gd name="connsiteY2" fmla="*/ 4085303 h 4306642"/>
              <a:gd name="connsiteX3" fmla="*/ 1961536 w 6017342"/>
              <a:gd name="connsiteY3" fmla="*/ 3982065 h 4306642"/>
              <a:gd name="connsiteX4" fmla="*/ 1946787 w 6017342"/>
              <a:gd name="connsiteY4" fmla="*/ 3893574 h 4306642"/>
              <a:gd name="connsiteX5" fmla="*/ 1917291 w 6017342"/>
              <a:gd name="connsiteY5" fmla="*/ 3687097 h 4306642"/>
              <a:gd name="connsiteX6" fmla="*/ 1887794 w 6017342"/>
              <a:gd name="connsiteY6" fmla="*/ 3524865 h 4306642"/>
              <a:gd name="connsiteX7" fmla="*/ 1873046 w 6017342"/>
              <a:gd name="connsiteY7" fmla="*/ 3480619 h 4306642"/>
              <a:gd name="connsiteX8" fmla="*/ 1858297 w 6017342"/>
              <a:gd name="connsiteY8" fmla="*/ 3362632 h 4306642"/>
              <a:gd name="connsiteX9" fmla="*/ 1828800 w 6017342"/>
              <a:gd name="connsiteY9" fmla="*/ 3229897 h 4306642"/>
              <a:gd name="connsiteX10" fmla="*/ 1814052 w 6017342"/>
              <a:gd name="connsiteY10" fmla="*/ 3185652 h 4306642"/>
              <a:gd name="connsiteX11" fmla="*/ 1799304 w 6017342"/>
              <a:gd name="connsiteY11" fmla="*/ 3126658 h 4306642"/>
              <a:gd name="connsiteX12" fmla="*/ 1769807 w 6017342"/>
              <a:gd name="connsiteY12" fmla="*/ 3023419 h 4306642"/>
              <a:gd name="connsiteX13" fmla="*/ 1755058 w 6017342"/>
              <a:gd name="connsiteY13" fmla="*/ 2934929 h 4306642"/>
              <a:gd name="connsiteX14" fmla="*/ 1710813 w 6017342"/>
              <a:gd name="connsiteY14" fmla="*/ 2802194 h 4306642"/>
              <a:gd name="connsiteX15" fmla="*/ 1681316 w 6017342"/>
              <a:gd name="connsiteY15" fmla="*/ 2713703 h 4306642"/>
              <a:gd name="connsiteX16" fmla="*/ 1666568 w 6017342"/>
              <a:gd name="connsiteY16" fmla="*/ 2669458 h 4306642"/>
              <a:gd name="connsiteX17" fmla="*/ 1637071 w 6017342"/>
              <a:gd name="connsiteY17" fmla="*/ 2625213 h 4306642"/>
              <a:gd name="connsiteX18" fmla="*/ 1607575 w 6017342"/>
              <a:gd name="connsiteY18" fmla="*/ 2536723 h 4306642"/>
              <a:gd name="connsiteX19" fmla="*/ 1548581 w 6017342"/>
              <a:gd name="connsiteY19" fmla="*/ 2448232 h 4306642"/>
              <a:gd name="connsiteX20" fmla="*/ 1504336 w 6017342"/>
              <a:gd name="connsiteY20" fmla="*/ 2359742 h 4306642"/>
              <a:gd name="connsiteX21" fmla="*/ 1489587 w 6017342"/>
              <a:gd name="connsiteY21" fmla="*/ 2315497 h 4306642"/>
              <a:gd name="connsiteX22" fmla="*/ 1430594 w 6017342"/>
              <a:gd name="connsiteY22" fmla="*/ 2227007 h 4306642"/>
              <a:gd name="connsiteX23" fmla="*/ 1401097 w 6017342"/>
              <a:gd name="connsiteY23" fmla="*/ 2168013 h 4306642"/>
              <a:gd name="connsiteX24" fmla="*/ 1356852 w 6017342"/>
              <a:gd name="connsiteY24" fmla="*/ 2123768 h 4306642"/>
              <a:gd name="connsiteX25" fmla="*/ 1297858 w 6017342"/>
              <a:gd name="connsiteY25" fmla="*/ 2035278 h 4306642"/>
              <a:gd name="connsiteX26" fmla="*/ 1253613 w 6017342"/>
              <a:gd name="connsiteY26" fmla="*/ 1991032 h 4306642"/>
              <a:gd name="connsiteX27" fmla="*/ 1194620 w 6017342"/>
              <a:gd name="connsiteY27" fmla="*/ 1902542 h 4306642"/>
              <a:gd name="connsiteX28" fmla="*/ 1179871 w 6017342"/>
              <a:gd name="connsiteY28" fmla="*/ 1858297 h 4306642"/>
              <a:gd name="connsiteX29" fmla="*/ 1135626 w 6017342"/>
              <a:gd name="connsiteY29" fmla="*/ 1814052 h 4306642"/>
              <a:gd name="connsiteX30" fmla="*/ 1076633 w 6017342"/>
              <a:gd name="connsiteY30" fmla="*/ 1725561 h 4306642"/>
              <a:gd name="connsiteX31" fmla="*/ 1047136 w 6017342"/>
              <a:gd name="connsiteY31" fmla="*/ 1681316 h 4306642"/>
              <a:gd name="connsiteX32" fmla="*/ 958646 w 6017342"/>
              <a:gd name="connsiteY32" fmla="*/ 1592826 h 4306642"/>
              <a:gd name="connsiteX33" fmla="*/ 884904 w 6017342"/>
              <a:gd name="connsiteY33" fmla="*/ 1519084 h 4306642"/>
              <a:gd name="connsiteX34" fmla="*/ 811162 w 6017342"/>
              <a:gd name="connsiteY34" fmla="*/ 1445342 h 4306642"/>
              <a:gd name="connsiteX35" fmla="*/ 722671 w 6017342"/>
              <a:gd name="connsiteY35" fmla="*/ 1371600 h 4306642"/>
              <a:gd name="connsiteX36" fmla="*/ 693175 w 6017342"/>
              <a:gd name="connsiteY36" fmla="*/ 1327355 h 4306642"/>
              <a:gd name="connsiteX37" fmla="*/ 604684 w 6017342"/>
              <a:gd name="connsiteY37" fmla="*/ 1253613 h 4306642"/>
              <a:gd name="connsiteX38" fmla="*/ 501446 w 6017342"/>
              <a:gd name="connsiteY38" fmla="*/ 1120878 h 4306642"/>
              <a:gd name="connsiteX39" fmla="*/ 457200 w 6017342"/>
              <a:gd name="connsiteY39" fmla="*/ 1091381 h 4306642"/>
              <a:gd name="connsiteX40" fmla="*/ 368710 w 6017342"/>
              <a:gd name="connsiteY40" fmla="*/ 1002890 h 4306642"/>
              <a:gd name="connsiteX41" fmla="*/ 339213 w 6017342"/>
              <a:gd name="connsiteY41" fmla="*/ 958645 h 4306642"/>
              <a:gd name="connsiteX42" fmla="*/ 294968 w 6017342"/>
              <a:gd name="connsiteY42" fmla="*/ 929148 h 4306642"/>
              <a:gd name="connsiteX43" fmla="*/ 265471 w 6017342"/>
              <a:gd name="connsiteY43" fmla="*/ 884903 h 4306642"/>
              <a:gd name="connsiteX44" fmla="*/ 221226 w 6017342"/>
              <a:gd name="connsiteY44" fmla="*/ 870155 h 4306642"/>
              <a:gd name="connsiteX45" fmla="*/ 117987 w 6017342"/>
              <a:gd name="connsiteY45" fmla="*/ 752168 h 4306642"/>
              <a:gd name="connsiteX46" fmla="*/ 88491 w 6017342"/>
              <a:gd name="connsiteY46" fmla="*/ 707923 h 4306642"/>
              <a:gd name="connsiteX47" fmla="*/ 44246 w 6017342"/>
              <a:gd name="connsiteY47" fmla="*/ 663678 h 4306642"/>
              <a:gd name="connsiteX48" fmla="*/ 14749 w 6017342"/>
              <a:gd name="connsiteY48" fmla="*/ 575187 h 4306642"/>
              <a:gd name="connsiteX49" fmla="*/ 0 w 6017342"/>
              <a:gd name="connsiteY49" fmla="*/ 530942 h 4306642"/>
              <a:gd name="connsiteX50" fmla="*/ 14749 w 6017342"/>
              <a:gd name="connsiteY50" fmla="*/ 471948 h 4306642"/>
              <a:gd name="connsiteX51" fmla="*/ 58994 w 6017342"/>
              <a:gd name="connsiteY51" fmla="*/ 427703 h 4306642"/>
              <a:gd name="connsiteX52" fmla="*/ 353962 w 6017342"/>
              <a:gd name="connsiteY52" fmla="*/ 353961 h 4306642"/>
              <a:gd name="connsiteX53" fmla="*/ 398207 w 6017342"/>
              <a:gd name="connsiteY53" fmla="*/ 339213 h 4306642"/>
              <a:gd name="connsiteX54" fmla="*/ 427704 w 6017342"/>
              <a:gd name="connsiteY54" fmla="*/ 294968 h 4306642"/>
              <a:gd name="connsiteX55" fmla="*/ 471949 w 6017342"/>
              <a:gd name="connsiteY55" fmla="*/ 265471 h 4306642"/>
              <a:gd name="connsiteX56" fmla="*/ 575187 w 6017342"/>
              <a:gd name="connsiteY56" fmla="*/ 147484 h 4306642"/>
              <a:gd name="connsiteX57" fmla="*/ 604684 w 6017342"/>
              <a:gd name="connsiteY57" fmla="*/ 103239 h 4306642"/>
              <a:gd name="connsiteX58" fmla="*/ 693175 w 6017342"/>
              <a:gd name="connsiteY58" fmla="*/ 29497 h 4306642"/>
              <a:gd name="connsiteX59" fmla="*/ 781665 w 6017342"/>
              <a:gd name="connsiteY59" fmla="*/ 0 h 4306642"/>
              <a:gd name="connsiteX60" fmla="*/ 929149 w 6017342"/>
              <a:gd name="connsiteY60" fmla="*/ 44245 h 4306642"/>
              <a:gd name="connsiteX61" fmla="*/ 1002891 w 6017342"/>
              <a:gd name="connsiteY61" fmla="*/ 176981 h 4306642"/>
              <a:gd name="connsiteX62" fmla="*/ 1032387 w 6017342"/>
              <a:gd name="connsiteY62" fmla="*/ 221226 h 4306642"/>
              <a:gd name="connsiteX63" fmla="*/ 1120878 w 6017342"/>
              <a:gd name="connsiteY63" fmla="*/ 250723 h 4306642"/>
              <a:gd name="connsiteX64" fmla="*/ 1165123 w 6017342"/>
              <a:gd name="connsiteY64" fmla="*/ 265471 h 4306642"/>
              <a:gd name="connsiteX65" fmla="*/ 1209368 w 6017342"/>
              <a:gd name="connsiteY65" fmla="*/ 280219 h 4306642"/>
              <a:gd name="connsiteX66" fmla="*/ 1342104 w 6017342"/>
              <a:gd name="connsiteY66" fmla="*/ 294968 h 4306642"/>
              <a:gd name="connsiteX67" fmla="*/ 1445342 w 6017342"/>
              <a:gd name="connsiteY67" fmla="*/ 324465 h 4306642"/>
              <a:gd name="connsiteX68" fmla="*/ 1533833 w 6017342"/>
              <a:gd name="connsiteY68" fmla="*/ 383458 h 4306642"/>
              <a:gd name="connsiteX69" fmla="*/ 1578078 w 6017342"/>
              <a:gd name="connsiteY69" fmla="*/ 412955 h 4306642"/>
              <a:gd name="connsiteX70" fmla="*/ 1622323 w 6017342"/>
              <a:gd name="connsiteY70" fmla="*/ 427703 h 4306642"/>
              <a:gd name="connsiteX71" fmla="*/ 1755058 w 6017342"/>
              <a:gd name="connsiteY71" fmla="*/ 486697 h 4306642"/>
              <a:gd name="connsiteX72" fmla="*/ 1799304 w 6017342"/>
              <a:gd name="connsiteY72" fmla="*/ 501445 h 4306642"/>
              <a:gd name="connsiteX73" fmla="*/ 1843549 w 6017342"/>
              <a:gd name="connsiteY73" fmla="*/ 516194 h 4306642"/>
              <a:gd name="connsiteX74" fmla="*/ 1902542 w 6017342"/>
              <a:gd name="connsiteY74" fmla="*/ 530942 h 4306642"/>
              <a:gd name="connsiteX75" fmla="*/ 1976284 w 6017342"/>
              <a:gd name="connsiteY75" fmla="*/ 545690 h 4306642"/>
              <a:gd name="connsiteX76" fmla="*/ 2064775 w 6017342"/>
              <a:gd name="connsiteY76" fmla="*/ 575187 h 4306642"/>
              <a:gd name="connsiteX77" fmla="*/ 2109020 w 6017342"/>
              <a:gd name="connsiteY77" fmla="*/ 589936 h 4306642"/>
              <a:gd name="connsiteX78" fmla="*/ 2212258 w 6017342"/>
              <a:gd name="connsiteY78" fmla="*/ 619432 h 4306642"/>
              <a:gd name="connsiteX79" fmla="*/ 2330246 w 6017342"/>
              <a:gd name="connsiteY79" fmla="*/ 663678 h 4306642"/>
              <a:gd name="connsiteX80" fmla="*/ 2507226 w 6017342"/>
              <a:gd name="connsiteY80" fmla="*/ 707923 h 4306642"/>
              <a:gd name="connsiteX81" fmla="*/ 2610465 w 6017342"/>
              <a:gd name="connsiteY81" fmla="*/ 737419 h 4306642"/>
              <a:gd name="connsiteX82" fmla="*/ 2684207 w 6017342"/>
              <a:gd name="connsiteY82" fmla="*/ 752168 h 4306642"/>
              <a:gd name="connsiteX83" fmla="*/ 2772697 w 6017342"/>
              <a:gd name="connsiteY83" fmla="*/ 781665 h 4306642"/>
              <a:gd name="connsiteX84" fmla="*/ 2934929 w 6017342"/>
              <a:gd name="connsiteY84" fmla="*/ 811161 h 4306642"/>
              <a:gd name="connsiteX85" fmla="*/ 3067665 w 6017342"/>
              <a:gd name="connsiteY85" fmla="*/ 840658 h 4306642"/>
              <a:gd name="connsiteX86" fmla="*/ 3156155 w 6017342"/>
              <a:gd name="connsiteY86" fmla="*/ 870155 h 4306642"/>
              <a:gd name="connsiteX87" fmla="*/ 3200400 w 6017342"/>
              <a:gd name="connsiteY87" fmla="*/ 884903 h 4306642"/>
              <a:gd name="connsiteX88" fmla="*/ 3259394 w 6017342"/>
              <a:gd name="connsiteY88" fmla="*/ 914400 h 4306642"/>
              <a:gd name="connsiteX89" fmla="*/ 3392129 w 6017342"/>
              <a:gd name="connsiteY89" fmla="*/ 958645 h 4306642"/>
              <a:gd name="connsiteX90" fmla="*/ 3480620 w 6017342"/>
              <a:gd name="connsiteY90" fmla="*/ 988142 h 4306642"/>
              <a:gd name="connsiteX91" fmla="*/ 3583858 w 6017342"/>
              <a:gd name="connsiteY91" fmla="*/ 1002890 h 4306642"/>
              <a:gd name="connsiteX92" fmla="*/ 4454013 w 6017342"/>
              <a:gd name="connsiteY92" fmla="*/ 1017639 h 4306642"/>
              <a:gd name="connsiteX93" fmla="*/ 4513007 w 6017342"/>
              <a:gd name="connsiteY93" fmla="*/ 1032387 h 4306642"/>
              <a:gd name="connsiteX94" fmla="*/ 4557252 w 6017342"/>
              <a:gd name="connsiteY94" fmla="*/ 1047136 h 4306642"/>
              <a:gd name="connsiteX95" fmla="*/ 4630994 w 6017342"/>
              <a:gd name="connsiteY95" fmla="*/ 1061884 h 4306642"/>
              <a:gd name="connsiteX96" fmla="*/ 4734233 w 6017342"/>
              <a:gd name="connsiteY96" fmla="*/ 1091381 h 4306642"/>
              <a:gd name="connsiteX97" fmla="*/ 4822723 w 6017342"/>
              <a:gd name="connsiteY97" fmla="*/ 1106129 h 4306642"/>
              <a:gd name="connsiteX98" fmla="*/ 4940710 w 6017342"/>
              <a:gd name="connsiteY98" fmla="*/ 1135626 h 4306642"/>
              <a:gd name="connsiteX99" fmla="*/ 5132439 w 6017342"/>
              <a:gd name="connsiteY99" fmla="*/ 1165123 h 4306642"/>
              <a:gd name="connsiteX100" fmla="*/ 5471652 w 6017342"/>
              <a:gd name="connsiteY100" fmla="*/ 1209368 h 4306642"/>
              <a:gd name="connsiteX101" fmla="*/ 5766620 w 6017342"/>
              <a:gd name="connsiteY101" fmla="*/ 1238865 h 4306642"/>
              <a:gd name="connsiteX102" fmla="*/ 5869858 w 6017342"/>
              <a:gd name="connsiteY102" fmla="*/ 1253613 h 4306642"/>
              <a:gd name="connsiteX103" fmla="*/ 6017342 w 6017342"/>
              <a:gd name="connsiteY103" fmla="*/ 1268361 h 4306642"/>
              <a:gd name="connsiteX104" fmla="*/ 6002594 w 6017342"/>
              <a:gd name="connsiteY104" fmla="*/ 1327355 h 4306642"/>
              <a:gd name="connsiteX105" fmla="*/ 5914104 w 6017342"/>
              <a:gd name="connsiteY105" fmla="*/ 1371600 h 4306642"/>
              <a:gd name="connsiteX106" fmla="*/ 5825613 w 6017342"/>
              <a:gd name="connsiteY106" fmla="*/ 1430594 h 4306642"/>
              <a:gd name="connsiteX107" fmla="*/ 5722375 w 6017342"/>
              <a:gd name="connsiteY107" fmla="*/ 1489587 h 4306642"/>
              <a:gd name="connsiteX108" fmla="*/ 5678129 w 6017342"/>
              <a:gd name="connsiteY108" fmla="*/ 1504336 h 4306642"/>
              <a:gd name="connsiteX109" fmla="*/ 5648633 w 6017342"/>
              <a:gd name="connsiteY109" fmla="*/ 1548581 h 4306642"/>
              <a:gd name="connsiteX110" fmla="*/ 5560142 w 6017342"/>
              <a:gd name="connsiteY110" fmla="*/ 1622323 h 4306642"/>
              <a:gd name="connsiteX111" fmla="*/ 5501149 w 6017342"/>
              <a:gd name="connsiteY111" fmla="*/ 1710813 h 4306642"/>
              <a:gd name="connsiteX112" fmla="*/ 5471652 w 6017342"/>
              <a:gd name="connsiteY112" fmla="*/ 1755058 h 4306642"/>
              <a:gd name="connsiteX113" fmla="*/ 5456904 w 6017342"/>
              <a:gd name="connsiteY113" fmla="*/ 1799303 h 4306642"/>
              <a:gd name="connsiteX114" fmla="*/ 5353665 w 6017342"/>
              <a:gd name="connsiteY114" fmla="*/ 1917290 h 4306642"/>
              <a:gd name="connsiteX115" fmla="*/ 5265175 w 6017342"/>
              <a:gd name="connsiteY115" fmla="*/ 1946787 h 4306642"/>
              <a:gd name="connsiteX116" fmla="*/ 5220929 w 6017342"/>
              <a:gd name="connsiteY116" fmla="*/ 1976284 h 4306642"/>
              <a:gd name="connsiteX117" fmla="*/ 5176684 w 6017342"/>
              <a:gd name="connsiteY117" fmla="*/ 1991032 h 4306642"/>
              <a:gd name="connsiteX118" fmla="*/ 4763729 w 6017342"/>
              <a:gd name="connsiteY118" fmla="*/ 1976284 h 4306642"/>
              <a:gd name="connsiteX119" fmla="*/ 4601497 w 6017342"/>
              <a:gd name="connsiteY119" fmla="*/ 1961536 h 4306642"/>
              <a:gd name="connsiteX120" fmla="*/ 4498258 w 6017342"/>
              <a:gd name="connsiteY120" fmla="*/ 1932039 h 4306642"/>
              <a:gd name="connsiteX121" fmla="*/ 4380271 w 6017342"/>
              <a:gd name="connsiteY121" fmla="*/ 1902542 h 4306642"/>
              <a:gd name="connsiteX122" fmla="*/ 4291781 w 6017342"/>
              <a:gd name="connsiteY122" fmla="*/ 1873045 h 4306642"/>
              <a:gd name="connsiteX123" fmla="*/ 4247536 w 6017342"/>
              <a:gd name="connsiteY123" fmla="*/ 1858297 h 4306642"/>
              <a:gd name="connsiteX124" fmla="*/ 4203291 w 6017342"/>
              <a:gd name="connsiteY124" fmla="*/ 1828800 h 4306642"/>
              <a:gd name="connsiteX125" fmla="*/ 4114800 w 6017342"/>
              <a:gd name="connsiteY125" fmla="*/ 1799303 h 4306642"/>
              <a:gd name="connsiteX126" fmla="*/ 3982065 w 6017342"/>
              <a:gd name="connsiteY126" fmla="*/ 1769807 h 4306642"/>
              <a:gd name="connsiteX127" fmla="*/ 3716594 w 6017342"/>
              <a:gd name="connsiteY127" fmla="*/ 1740310 h 4306642"/>
              <a:gd name="connsiteX128" fmla="*/ 3598607 w 6017342"/>
              <a:gd name="connsiteY128" fmla="*/ 1710813 h 4306642"/>
              <a:gd name="connsiteX129" fmla="*/ 3539613 w 6017342"/>
              <a:gd name="connsiteY129" fmla="*/ 1696065 h 4306642"/>
              <a:gd name="connsiteX130" fmla="*/ 3421626 w 6017342"/>
              <a:gd name="connsiteY130" fmla="*/ 1681316 h 4306642"/>
              <a:gd name="connsiteX131" fmla="*/ 3362633 w 6017342"/>
              <a:gd name="connsiteY131" fmla="*/ 1666568 h 4306642"/>
              <a:gd name="connsiteX132" fmla="*/ 3288891 w 6017342"/>
              <a:gd name="connsiteY132" fmla="*/ 1651819 h 4306642"/>
              <a:gd name="connsiteX133" fmla="*/ 3244646 w 6017342"/>
              <a:gd name="connsiteY133" fmla="*/ 1637071 h 4306642"/>
              <a:gd name="connsiteX134" fmla="*/ 3141407 w 6017342"/>
              <a:gd name="connsiteY134" fmla="*/ 1607574 h 4306642"/>
              <a:gd name="connsiteX135" fmla="*/ 3052916 w 6017342"/>
              <a:gd name="connsiteY135" fmla="*/ 1548581 h 4306642"/>
              <a:gd name="connsiteX136" fmla="*/ 3008671 w 6017342"/>
              <a:gd name="connsiteY136" fmla="*/ 1519084 h 4306642"/>
              <a:gd name="connsiteX137" fmla="*/ 2920181 w 6017342"/>
              <a:gd name="connsiteY137" fmla="*/ 1489587 h 4306642"/>
              <a:gd name="connsiteX138" fmla="*/ 2875936 w 6017342"/>
              <a:gd name="connsiteY138" fmla="*/ 1474839 h 4306642"/>
              <a:gd name="connsiteX139" fmla="*/ 2831691 w 6017342"/>
              <a:gd name="connsiteY139" fmla="*/ 1460090 h 4306642"/>
              <a:gd name="connsiteX140" fmla="*/ 2462981 w 6017342"/>
              <a:gd name="connsiteY140" fmla="*/ 1445342 h 4306642"/>
              <a:gd name="connsiteX141" fmla="*/ 2374491 w 6017342"/>
              <a:gd name="connsiteY141" fmla="*/ 1415845 h 4306642"/>
              <a:gd name="connsiteX142" fmla="*/ 2330246 w 6017342"/>
              <a:gd name="connsiteY142" fmla="*/ 1401097 h 4306642"/>
              <a:gd name="connsiteX143" fmla="*/ 2286000 w 6017342"/>
              <a:gd name="connsiteY143" fmla="*/ 1371600 h 4306642"/>
              <a:gd name="connsiteX144" fmla="*/ 2153265 w 6017342"/>
              <a:gd name="connsiteY144" fmla="*/ 1327355 h 4306642"/>
              <a:gd name="connsiteX145" fmla="*/ 2064775 w 6017342"/>
              <a:gd name="connsiteY145" fmla="*/ 1297858 h 4306642"/>
              <a:gd name="connsiteX146" fmla="*/ 1976284 w 6017342"/>
              <a:gd name="connsiteY146" fmla="*/ 1253613 h 4306642"/>
              <a:gd name="connsiteX147" fmla="*/ 1755058 w 6017342"/>
              <a:gd name="connsiteY147" fmla="*/ 1268361 h 4306642"/>
              <a:gd name="connsiteX148" fmla="*/ 1843549 w 6017342"/>
              <a:gd name="connsiteY148" fmla="*/ 1297858 h 4306642"/>
              <a:gd name="connsiteX149" fmla="*/ 1976284 w 6017342"/>
              <a:gd name="connsiteY149" fmla="*/ 1327355 h 4306642"/>
              <a:gd name="connsiteX150" fmla="*/ 2005781 w 6017342"/>
              <a:gd name="connsiteY150" fmla="*/ 1371600 h 4306642"/>
              <a:gd name="connsiteX151" fmla="*/ 2035278 w 6017342"/>
              <a:gd name="connsiteY151" fmla="*/ 1460090 h 4306642"/>
              <a:gd name="connsiteX152" fmla="*/ 2050026 w 6017342"/>
              <a:gd name="connsiteY152" fmla="*/ 1504336 h 4306642"/>
              <a:gd name="connsiteX153" fmla="*/ 2079523 w 6017342"/>
              <a:gd name="connsiteY153" fmla="*/ 1548581 h 4306642"/>
              <a:gd name="connsiteX154" fmla="*/ 2109020 w 6017342"/>
              <a:gd name="connsiteY154" fmla="*/ 1637071 h 4306642"/>
              <a:gd name="connsiteX155" fmla="*/ 2123768 w 6017342"/>
              <a:gd name="connsiteY155" fmla="*/ 1681316 h 4306642"/>
              <a:gd name="connsiteX156" fmla="*/ 2182762 w 6017342"/>
              <a:gd name="connsiteY156" fmla="*/ 1769807 h 4306642"/>
              <a:gd name="connsiteX157" fmla="*/ 2212258 w 6017342"/>
              <a:gd name="connsiteY157" fmla="*/ 1814052 h 4306642"/>
              <a:gd name="connsiteX158" fmla="*/ 2300749 w 6017342"/>
              <a:gd name="connsiteY158" fmla="*/ 1858297 h 4306642"/>
              <a:gd name="connsiteX159" fmla="*/ 2389239 w 6017342"/>
              <a:gd name="connsiteY159" fmla="*/ 1902542 h 4306642"/>
              <a:gd name="connsiteX160" fmla="*/ 2477729 w 6017342"/>
              <a:gd name="connsiteY160" fmla="*/ 1976284 h 4306642"/>
              <a:gd name="connsiteX161" fmla="*/ 2536723 w 6017342"/>
              <a:gd name="connsiteY161" fmla="*/ 2064774 h 4306642"/>
              <a:gd name="connsiteX162" fmla="*/ 2595716 w 6017342"/>
              <a:gd name="connsiteY162" fmla="*/ 2241755 h 4306642"/>
              <a:gd name="connsiteX163" fmla="*/ 2610465 w 6017342"/>
              <a:gd name="connsiteY163" fmla="*/ 2286000 h 4306642"/>
              <a:gd name="connsiteX164" fmla="*/ 2639962 w 6017342"/>
              <a:gd name="connsiteY164" fmla="*/ 2330245 h 4306642"/>
              <a:gd name="connsiteX165" fmla="*/ 2698955 w 6017342"/>
              <a:gd name="connsiteY165" fmla="*/ 2507226 h 4306642"/>
              <a:gd name="connsiteX166" fmla="*/ 2713704 w 6017342"/>
              <a:gd name="connsiteY166" fmla="*/ 2551471 h 4306642"/>
              <a:gd name="connsiteX167" fmla="*/ 2743200 w 6017342"/>
              <a:gd name="connsiteY167" fmla="*/ 2595716 h 4306642"/>
              <a:gd name="connsiteX168" fmla="*/ 2757949 w 6017342"/>
              <a:gd name="connsiteY168" fmla="*/ 2684207 h 4306642"/>
              <a:gd name="connsiteX169" fmla="*/ 2787446 w 6017342"/>
              <a:gd name="connsiteY169" fmla="*/ 2728452 h 4306642"/>
              <a:gd name="connsiteX170" fmla="*/ 2831691 w 6017342"/>
              <a:gd name="connsiteY170" fmla="*/ 2816942 h 4306642"/>
              <a:gd name="connsiteX171" fmla="*/ 2846439 w 6017342"/>
              <a:gd name="connsiteY171" fmla="*/ 2861187 h 4306642"/>
              <a:gd name="connsiteX172" fmla="*/ 2964426 w 6017342"/>
              <a:gd name="connsiteY172" fmla="*/ 2993923 h 4306642"/>
              <a:gd name="connsiteX173" fmla="*/ 3052916 w 6017342"/>
              <a:gd name="connsiteY173" fmla="*/ 3067665 h 4306642"/>
              <a:gd name="connsiteX174" fmla="*/ 3082413 w 6017342"/>
              <a:gd name="connsiteY174" fmla="*/ 3111910 h 4306642"/>
              <a:gd name="connsiteX175" fmla="*/ 3126658 w 6017342"/>
              <a:gd name="connsiteY175" fmla="*/ 3141407 h 4306642"/>
              <a:gd name="connsiteX176" fmla="*/ 3185652 w 6017342"/>
              <a:gd name="connsiteY176" fmla="*/ 3229897 h 4306642"/>
              <a:gd name="connsiteX177" fmla="*/ 3215149 w 6017342"/>
              <a:gd name="connsiteY177" fmla="*/ 3274142 h 4306642"/>
              <a:gd name="connsiteX178" fmla="*/ 3229897 w 6017342"/>
              <a:gd name="connsiteY178" fmla="*/ 3318387 h 4306642"/>
              <a:gd name="connsiteX179" fmla="*/ 3215149 w 6017342"/>
              <a:gd name="connsiteY179" fmla="*/ 3510116 h 4306642"/>
              <a:gd name="connsiteX180" fmla="*/ 3141407 w 6017342"/>
              <a:gd name="connsiteY180" fmla="*/ 3642852 h 4306642"/>
              <a:gd name="connsiteX181" fmla="*/ 3097162 w 6017342"/>
              <a:gd name="connsiteY181" fmla="*/ 3672348 h 4306642"/>
              <a:gd name="connsiteX182" fmla="*/ 3008671 w 6017342"/>
              <a:gd name="connsiteY182" fmla="*/ 3746090 h 4306642"/>
              <a:gd name="connsiteX183" fmla="*/ 2979175 w 6017342"/>
              <a:gd name="connsiteY183" fmla="*/ 3790336 h 4306642"/>
              <a:gd name="connsiteX184" fmla="*/ 2890684 w 6017342"/>
              <a:gd name="connsiteY184" fmla="*/ 3849329 h 4306642"/>
              <a:gd name="connsiteX185" fmla="*/ 2816942 w 6017342"/>
              <a:gd name="connsiteY185" fmla="*/ 3908323 h 4306642"/>
              <a:gd name="connsiteX186" fmla="*/ 2743200 w 6017342"/>
              <a:gd name="connsiteY186" fmla="*/ 3967316 h 4306642"/>
              <a:gd name="connsiteX187" fmla="*/ 2566220 w 6017342"/>
              <a:gd name="connsiteY187" fmla="*/ 4055807 h 4306642"/>
              <a:gd name="connsiteX188" fmla="*/ 2521975 w 6017342"/>
              <a:gd name="connsiteY188" fmla="*/ 4070555 h 4306642"/>
              <a:gd name="connsiteX189" fmla="*/ 2477729 w 6017342"/>
              <a:gd name="connsiteY189" fmla="*/ 4100052 h 4306642"/>
              <a:gd name="connsiteX190" fmla="*/ 2389239 w 6017342"/>
              <a:gd name="connsiteY190" fmla="*/ 4129548 h 4306642"/>
              <a:gd name="connsiteX191" fmla="*/ 2300749 w 6017342"/>
              <a:gd name="connsiteY191" fmla="*/ 4173794 h 4306642"/>
              <a:gd name="connsiteX192" fmla="*/ 2256504 w 6017342"/>
              <a:gd name="connsiteY192" fmla="*/ 4203290 h 4306642"/>
              <a:gd name="connsiteX193" fmla="*/ 2168013 w 6017342"/>
              <a:gd name="connsiteY193" fmla="*/ 4232787 h 4306642"/>
              <a:gd name="connsiteX194" fmla="*/ 2123768 w 6017342"/>
              <a:gd name="connsiteY194" fmla="*/ 4247536 h 4306642"/>
              <a:gd name="connsiteX195" fmla="*/ 2079523 w 6017342"/>
              <a:gd name="connsiteY195" fmla="*/ 4262284 h 4306642"/>
              <a:gd name="connsiteX196" fmla="*/ 2035278 w 6017342"/>
              <a:gd name="connsiteY196" fmla="*/ 4291781 h 4306642"/>
              <a:gd name="connsiteX197" fmla="*/ 1946787 w 6017342"/>
              <a:gd name="connsiteY197" fmla="*/ 4306529 h 430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017342" h="4306642">
                <a:moveTo>
                  <a:pt x="2005781" y="4277032"/>
                </a:moveTo>
                <a:cubicBezTo>
                  <a:pt x="2000865" y="4232787"/>
                  <a:pt x="1997802" y="4188297"/>
                  <a:pt x="1991033" y="4144297"/>
                </a:cubicBezTo>
                <a:cubicBezTo>
                  <a:pt x="1987951" y="4124263"/>
                  <a:pt x="1979910" y="4105246"/>
                  <a:pt x="1976284" y="4085303"/>
                </a:cubicBezTo>
                <a:cubicBezTo>
                  <a:pt x="1970066" y="4051102"/>
                  <a:pt x="1966822" y="4016423"/>
                  <a:pt x="1961536" y="3982065"/>
                </a:cubicBezTo>
                <a:cubicBezTo>
                  <a:pt x="1956989" y="3952509"/>
                  <a:pt x="1950739" y="3923216"/>
                  <a:pt x="1946787" y="3893574"/>
                </a:cubicBezTo>
                <a:cubicBezTo>
                  <a:pt x="1905712" y="3585510"/>
                  <a:pt x="1954035" y="3889189"/>
                  <a:pt x="1917291" y="3687097"/>
                </a:cubicBezTo>
                <a:cubicBezTo>
                  <a:pt x="1908527" y="3638898"/>
                  <a:pt x="1899934" y="3573428"/>
                  <a:pt x="1887794" y="3524865"/>
                </a:cubicBezTo>
                <a:cubicBezTo>
                  <a:pt x="1884024" y="3509783"/>
                  <a:pt x="1877962" y="3495368"/>
                  <a:pt x="1873046" y="3480619"/>
                </a:cubicBezTo>
                <a:cubicBezTo>
                  <a:pt x="1868130" y="3441290"/>
                  <a:pt x="1864324" y="3401806"/>
                  <a:pt x="1858297" y="3362632"/>
                </a:cubicBezTo>
                <a:cubicBezTo>
                  <a:pt x="1853226" y="3329672"/>
                  <a:pt x="1838590" y="3264161"/>
                  <a:pt x="1828800" y="3229897"/>
                </a:cubicBezTo>
                <a:cubicBezTo>
                  <a:pt x="1824529" y="3214949"/>
                  <a:pt x="1818323" y="3200600"/>
                  <a:pt x="1814052" y="3185652"/>
                </a:cubicBezTo>
                <a:cubicBezTo>
                  <a:pt x="1808484" y="3166162"/>
                  <a:pt x="1804873" y="3146148"/>
                  <a:pt x="1799304" y="3126658"/>
                </a:cubicBezTo>
                <a:cubicBezTo>
                  <a:pt x="1780557" y="3061044"/>
                  <a:pt x="1785180" y="3100284"/>
                  <a:pt x="1769807" y="3023419"/>
                </a:cubicBezTo>
                <a:cubicBezTo>
                  <a:pt x="1763942" y="2994096"/>
                  <a:pt x="1762311" y="2963940"/>
                  <a:pt x="1755058" y="2934929"/>
                </a:cubicBezTo>
                <a:cubicBezTo>
                  <a:pt x="1755049" y="2934893"/>
                  <a:pt x="1718193" y="2824334"/>
                  <a:pt x="1710813" y="2802194"/>
                </a:cubicBezTo>
                <a:lnTo>
                  <a:pt x="1681316" y="2713703"/>
                </a:lnTo>
                <a:cubicBezTo>
                  <a:pt x="1676400" y="2698955"/>
                  <a:pt x="1675191" y="2682393"/>
                  <a:pt x="1666568" y="2669458"/>
                </a:cubicBezTo>
                <a:lnTo>
                  <a:pt x="1637071" y="2625213"/>
                </a:lnTo>
                <a:cubicBezTo>
                  <a:pt x="1627239" y="2595716"/>
                  <a:pt x="1624822" y="2562593"/>
                  <a:pt x="1607575" y="2536723"/>
                </a:cubicBezTo>
                <a:lnTo>
                  <a:pt x="1548581" y="2448232"/>
                </a:lnTo>
                <a:cubicBezTo>
                  <a:pt x="1511514" y="2337028"/>
                  <a:pt x="1561513" y="2474094"/>
                  <a:pt x="1504336" y="2359742"/>
                </a:cubicBezTo>
                <a:cubicBezTo>
                  <a:pt x="1497383" y="2345837"/>
                  <a:pt x="1497137" y="2329087"/>
                  <a:pt x="1489587" y="2315497"/>
                </a:cubicBezTo>
                <a:cubicBezTo>
                  <a:pt x="1472371" y="2284508"/>
                  <a:pt x="1446448" y="2258715"/>
                  <a:pt x="1430594" y="2227007"/>
                </a:cubicBezTo>
                <a:cubicBezTo>
                  <a:pt x="1420762" y="2207342"/>
                  <a:pt x="1413876" y="2185904"/>
                  <a:pt x="1401097" y="2168013"/>
                </a:cubicBezTo>
                <a:cubicBezTo>
                  <a:pt x="1388974" y="2151041"/>
                  <a:pt x="1369657" y="2140232"/>
                  <a:pt x="1356852" y="2123768"/>
                </a:cubicBezTo>
                <a:cubicBezTo>
                  <a:pt x="1335087" y="2095785"/>
                  <a:pt x="1322925" y="2060346"/>
                  <a:pt x="1297858" y="2035278"/>
                </a:cubicBezTo>
                <a:cubicBezTo>
                  <a:pt x="1283110" y="2020529"/>
                  <a:pt x="1266418" y="2007496"/>
                  <a:pt x="1253613" y="1991032"/>
                </a:cubicBezTo>
                <a:cubicBezTo>
                  <a:pt x="1231849" y="1963049"/>
                  <a:pt x="1205831" y="1936173"/>
                  <a:pt x="1194620" y="1902542"/>
                </a:cubicBezTo>
                <a:cubicBezTo>
                  <a:pt x="1189704" y="1887794"/>
                  <a:pt x="1188495" y="1871232"/>
                  <a:pt x="1179871" y="1858297"/>
                </a:cubicBezTo>
                <a:cubicBezTo>
                  <a:pt x="1168301" y="1840943"/>
                  <a:pt x="1148431" y="1830516"/>
                  <a:pt x="1135626" y="1814052"/>
                </a:cubicBezTo>
                <a:cubicBezTo>
                  <a:pt x="1113861" y="1786069"/>
                  <a:pt x="1096297" y="1755058"/>
                  <a:pt x="1076633" y="1725561"/>
                </a:cubicBezTo>
                <a:cubicBezTo>
                  <a:pt x="1066801" y="1710813"/>
                  <a:pt x="1059670" y="1693850"/>
                  <a:pt x="1047136" y="1681316"/>
                </a:cubicBezTo>
                <a:cubicBezTo>
                  <a:pt x="1017639" y="1651819"/>
                  <a:pt x="981785" y="1627535"/>
                  <a:pt x="958646" y="1592826"/>
                </a:cubicBezTo>
                <a:cubicBezTo>
                  <a:pt x="919317" y="1533833"/>
                  <a:pt x="943897" y="1558413"/>
                  <a:pt x="884904" y="1519084"/>
                </a:cubicBezTo>
                <a:cubicBezTo>
                  <a:pt x="830827" y="1437970"/>
                  <a:pt x="884903" y="1506792"/>
                  <a:pt x="811162" y="1445342"/>
                </a:cubicBezTo>
                <a:cubicBezTo>
                  <a:pt x="697604" y="1350711"/>
                  <a:pt x="832523" y="1444835"/>
                  <a:pt x="722671" y="1371600"/>
                </a:cubicBezTo>
                <a:cubicBezTo>
                  <a:pt x="712839" y="1356852"/>
                  <a:pt x="704522" y="1340972"/>
                  <a:pt x="693175" y="1327355"/>
                </a:cubicBezTo>
                <a:cubicBezTo>
                  <a:pt x="657690" y="1284773"/>
                  <a:pt x="648187" y="1282615"/>
                  <a:pt x="604684" y="1253613"/>
                </a:cubicBezTo>
                <a:cubicBezTo>
                  <a:pt x="563574" y="1191947"/>
                  <a:pt x="553430" y="1164198"/>
                  <a:pt x="501446" y="1120878"/>
                </a:cubicBezTo>
                <a:cubicBezTo>
                  <a:pt x="487829" y="1109530"/>
                  <a:pt x="470448" y="1103157"/>
                  <a:pt x="457200" y="1091381"/>
                </a:cubicBezTo>
                <a:cubicBezTo>
                  <a:pt x="426022" y="1063667"/>
                  <a:pt x="391849" y="1037599"/>
                  <a:pt x="368710" y="1002890"/>
                </a:cubicBezTo>
                <a:cubicBezTo>
                  <a:pt x="358878" y="988142"/>
                  <a:pt x="351747" y="971179"/>
                  <a:pt x="339213" y="958645"/>
                </a:cubicBezTo>
                <a:cubicBezTo>
                  <a:pt x="326679" y="946111"/>
                  <a:pt x="309716" y="938980"/>
                  <a:pt x="294968" y="929148"/>
                </a:cubicBezTo>
                <a:cubicBezTo>
                  <a:pt x="285136" y="914400"/>
                  <a:pt x="279312" y="895976"/>
                  <a:pt x="265471" y="884903"/>
                </a:cubicBezTo>
                <a:cubicBezTo>
                  <a:pt x="253332" y="875192"/>
                  <a:pt x="232219" y="881148"/>
                  <a:pt x="221226" y="870155"/>
                </a:cubicBezTo>
                <a:cubicBezTo>
                  <a:pt x="49163" y="698092"/>
                  <a:pt x="243350" y="835742"/>
                  <a:pt x="117987" y="752168"/>
                </a:cubicBezTo>
                <a:cubicBezTo>
                  <a:pt x="108155" y="737420"/>
                  <a:pt x="99838" y="721540"/>
                  <a:pt x="88491" y="707923"/>
                </a:cubicBezTo>
                <a:cubicBezTo>
                  <a:pt x="75139" y="691900"/>
                  <a:pt x="54375" y="681911"/>
                  <a:pt x="44246" y="663678"/>
                </a:cubicBezTo>
                <a:cubicBezTo>
                  <a:pt x="29146" y="636498"/>
                  <a:pt x="24581" y="604684"/>
                  <a:pt x="14749" y="575187"/>
                </a:cubicBezTo>
                <a:lnTo>
                  <a:pt x="0" y="530942"/>
                </a:lnTo>
                <a:cubicBezTo>
                  <a:pt x="4916" y="511277"/>
                  <a:pt x="4692" y="489547"/>
                  <a:pt x="14749" y="471948"/>
                </a:cubicBezTo>
                <a:cubicBezTo>
                  <a:pt x="25097" y="453839"/>
                  <a:pt x="42530" y="440508"/>
                  <a:pt x="58994" y="427703"/>
                </a:cubicBezTo>
                <a:cubicBezTo>
                  <a:pt x="181945" y="332075"/>
                  <a:pt x="156797" y="368045"/>
                  <a:pt x="353962" y="353961"/>
                </a:cubicBezTo>
                <a:cubicBezTo>
                  <a:pt x="368710" y="349045"/>
                  <a:pt x="386068" y="348924"/>
                  <a:pt x="398207" y="339213"/>
                </a:cubicBezTo>
                <a:cubicBezTo>
                  <a:pt x="412048" y="328140"/>
                  <a:pt x="415170" y="307502"/>
                  <a:pt x="427704" y="294968"/>
                </a:cubicBezTo>
                <a:cubicBezTo>
                  <a:pt x="440238" y="282434"/>
                  <a:pt x="457201" y="275303"/>
                  <a:pt x="471949" y="265471"/>
                </a:cubicBezTo>
                <a:cubicBezTo>
                  <a:pt x="540774" y="162233"/>
                  <a:pt x="501445" y="196646"/>
                  <a:pt x="575187" y="147484"/>
                </a:cubicBezTo>
                <a:cubicBezTo>
                  <a:pt x="585019" y="132736"/>
                  <a:pt x="593336" y="116856"/>
                  <a:pt x="604684" y="103239"/>
                </a:cubicBezTo>
                <a:cubicBezTo>
                  <a:pt x="625115" y="78721"/>
                  <a:pt x="662465" y="43146"/>
                  <a:pt x="693175" y="29497"/>
                </a:cubicBezTo>
                <a:cubicBezTo>
                  <a:pt x="721587" y="16869"/>
                  <a:pt x="781665" y="0"/>
                  <a:pt x="781665" y="0"/>
                </a:cubicBezTo>
                <a:cubicBezTo>
                  <a:pt x="834120" y="7493"/>
                  <a:pt x="890822" y="442"/>
                  <a:pt x="929149" y="44245"/>
                </a:cubicBezTo>
                <a:cubicBezTo>
                  <a:pt x="1037647" y="168244"/>
                  <a:pt x="959003" y="89206"/>
                  <a:pt x="1002891" y="176981"/>
                </a:cubicBezTo>
                <a:cubicBezTo>
                  <a:pt x="1010818" y="192835"/>
                  <a:pt x="1017356" y="211832"/>
                  <a:pt x="1032387" y="221226"/>
                </a:cubicBezTo>
                <a:cubicBezTo>
                  <a:pt x="1058753" y="237705"/>
                  <a:pt x="1091381" y="240891"/>
                  <a:pt x="1120878" y="250723"/>
                </a:cubicBezTo>
                <a:lnTo>
                  <a:pt x="1165123" y="265471"/>
                </a:lnTo>
                <a:cubicBezTo>
                  <a:pt x="1179871" y="270387"/>
                  <a:pt x="1193917" y="278502"/>
                  <a:pt x="1209368" y="280219"/>
                </a:cubicBezTo>
                <a:lnTo>
                  <a:pt x="1342104" y="294968"/>
                </a:lnTo>
                <a:cubicBezTo>
                  <a:pt x="1355995" y="298441"/>
                  <a:pt x="1428027" y="314846"/>
                  <a:pt x="1445342" y="324465"/>
                </a:cubicBezTo>
                <a:cubicBezTo>
                  <a:pt x="1476332" y="341681"/>
                  <a:pt x="1504336" y="363794"/>
                  <a:pt x="1533833" y="383458"/>
                </a:cubicBezTo>
                <a:cubicBezTo>
                  <a:pt x="1548581" y="393290"/>
                  <a:pt x="1561262" y="407350"/>
                  <a:pt x="1578078" y="412955"/>
                </a:cubicBezTo>
                <a:lnTo>
                  <a:pt x="1622323" y="427703"/>
                </a:lnTo>
                <a:cubicBezTo>
                  <a:pt x="1692437" y="474446"/>
                  <a:pt x="1649754" y="451596"/>
                  <a:pt x="1755058" y="486697"/>
                </a:cubicBezTo>
                <a:lnTo>
                  <a:pt x="1799304" y="501445"/>
                </a:lnTo>
                <a:cubicBezTo>
                  <a:pt x="1814052" y="506361"/>
                  <a:pt x="1828467" y="512424"/>
                  <a:pt x="1843549" y="516194"/>
                </a:cubicBezTo>
                <a:cubicBezTo>
                  <a:pt x="1863213" y="521110"/>
                  <a:pt x="1882755" y="526545"/>
                  <a:pt x="1902542" y="530942"/>
                </a:cubicBezTo>
                <a:cubicBezTo>
                  <a:pt x="1927013" y="536380"/>
                  <a:pt x="1952100" y="539094"/>
                  <a:pt x="1976284" y="545690"/>
                </a:cubicBezTo>
                <a:cubicBezTo>
                  <a:pt x="2006281" y="553871"/>
                  <a:pt x="2035278" y="565355"/>
                  <a:pt x="2064775" y="575187"/>
                </a:cubicBezTo>
                <a:cubicBezTo>
                  <a:pt x="2079523" y="580103"/>
                  <a:pt x="2093938" y="586166"/>
                  <a:pt x="2109020" y="589936"/>
                </a:cubicBezTo>
                <a:cubicBezTo>
                  <a:pt x="2183095" y="608454"/>
                  <a:pt x="2148784" y="598274"/>
                  <a:pt x="2212258" y="619432"/>
                </a:cubicBezTo>
                <a:cubicBezTo>
                  <a:pt x="2289256" y="670763"/>
                  <a:pt x="2222302" y="634239"/>
                  <a:pt x="2330246" y="663678"/>
                </a:cubicBezTo>
                <a:cubicBezTo>
                  <a:pt x="2601255" y="737589"/>
                  <a:pt x="2239809" y="654439"/>
                  <a:pt x="2507226" y="707923"/>
                </a:cubicBezTo>
                <a:cubicBezTo>
                  <a:pt x="2645160" y="735510"/>
                  <a:pt x="2498014" y="709306"/>
                  <a:pt x="2610465" y="737419"/>
                </a:cubicBezTo>
                <a:cubicBezTo>
                  <a:pt x="2634784" y="743499"/>
                  <a:pt x="2660023" y="745572"/>
                  <a:pt x="2684207" y="752168"/>
                </a:cubicBezTo>
                <a:cubicBezTo>
                  <a:pt x="2714204" y="760349"/>
                  <a:pt x="2742209" y="775567"/>
                  <a:pt x="2772697" y="781665"/>
                </a:cubicBezTo>
                <a:cubicBezTo>
                  <a:pt x="2875762" y="802277"/>
                  <a:pt x="2821713" y="792292"/>
                  <a:pt x="2934929" y="811161"/>
                </a:cubicBezTo>
                <a:cubicBezTo>
                  <a:pt x="3061519" y="853359"/>
                  <a:pt x="2860020" y="788747"/>
                  <a:pt x="3067665" y="840658"/>
                </a:cubicBezTo>
                <a:cubicBezTo>
                  <a:pt x="3097829" y="848199"/>
                  <a:pt x="3126658" y="860323"/>
                  <a:pt x="3156155" y="870155"/>
                </a:cubicBezTo>
                <a:cubicBezTo>
                  <a:pt x="3170903" y="875071"/>
                  <a:pt x="3186495" y="877951"/>
                  <a:pt x="3200400" y="884903"/>
                </a:cubicBezTo>
                <a:cubicBezTo>
                  <a:pt x="3220065" y="894735"/>
                  <a:pt x="3238981" y="906235"/>
                  <a:pt x="3259394" y="914400"/>
                </a:cubicBezTo>
                <a:cubicBezTo>
                  <a:pt x="3259416" y="914409"/>
                  <a:pt x="3369995" y="951267"/>
                  <a:pt x="3392129" y="958645"/>
                </a:cubicBezTo>
                <a:cubicBezTo>
                  <a:pt x="3392133" y="958646"/>
                  <a:pt x="3480615" y="988141"/>
                  <a:pt x="3480620" y="988142"/>
                </a:cubicBezTo>
                <a:cubicBezTo>
                  <a:pt x="3515033" y="993058"/>
                  <a:pt x="3549112" y="1001837"/>
                  <a:pt x="3583858" y="1002890"/>
                </a:cubicBezTo>
                <a:cubicBezTo>
                  <a:pt x="3873818" y="1011677"/>
                  <a:pt x="4163961" y="1012723"/>
                  <a:pt x="4454013" y="1017639"/>
                </a:cubicBezTo>
                <a:cubicBezTo>
                  <a:pt x="4473678" y="1022555"/>
                  <a:pt x="4493517" y="1026818"/>
                  <a:pt x="4513007" y="1032387"/>
                </a:cubicBezTo>
                <a:cubicBezTo>
                  <a:pt x="4527955" y="1036658"/>
                  <a:pt x="4542170" y="1043365"/>
                  <a:pt x="4557252" y="1047136"/>
                </a:cubicBezTo>
                <a:cubicBezTo>
                  <a:pt x="4581571" y="1053216"/>
                  <a:pt x="4606675" y="1055804"/>
                  <a:pt x="4630994" y="1061884"/>
                </a:cubicBezTo>
                <a:cubicBezTo>
                  <a:pt x="4743445" y="1089996"/>
                  <a:pt x="4596299" y="1063794"/>
                  <a:pt x="4734233" y="1091381"/>
                </a:cubicBezTo>
                <a:cubicBezTo>
                  <a:pt x="4763556" y="1097246"/>
                  <a:pt x="4793483" y="1099863"/>
                  <a:pt x="4822723" y="1106129"/>
                </a:cubicBezTo>
                <a:cubicBezTo>
                  <a:pt x="4862363" y="1114623"/>
                  <a:pt x="4900722" y="1128962"/>
                  <a:pt x="4940710" y="1135626"/>
                </a:cubicBezTo>
                <a:cubicBezTo>
                  <a:pt x="5063489" y="1156089"/>
                  <a:pt x="4999597" y="1146145"/>
                  <a:pt x="5132439" y="1165123"/>
                </a:cubicBezTo>
                <a:cubicBezTo>
                  <a:pt x="5300352" y="1221093"/>
                  <a:pt x="5189891" y="1192793"/>
                  <a:pt x="5471652" y="1209368"/>
                </a:cubicBezTo>
                <a:cubicBezTo>
                  <a:pt x="5636424" y="1242322"/>
                  <a:pt x="5465664" y="1211505"/>
                  <a:pt x="5766620" y="1238865"/>
                </a:cubicBezTo>
                <a:cubicBezTo>
                  <a:pt x="5801239" y="1242012"/>
                  <a:pt x="5835334" y="1249551"/>
                  <a:pt x="5869858" y="1253613"/>
                </a:cubicBezTo>
                <a:cubicBezTo>
                  <a:pt x="5918926" y="1259386"/>
                  <a:pt x="5968181" y="1263445"/>
                  <a:pt x="6017342" y="1268361"/>
                </a:cubicBezTo>
                <a:cubicBezTo>
                  <a:pt x="6012426" y="1288026"/>
                  <a:pt x="6013838" y="1310489"/>
                  <a:pt x="6002594" y="1327355"/>
                </a:cubicBezTo>
                <a:cubicBezTo>
                  <a:pt x="5986257" y="1351862"/>
                  <a:pt x="5939344" y="1363187"/>
                  <a:pt x="5914104" y="1371600"/>
                </a:cubicBezTo>
                <a:lnTo>
                  <a:pt x="5825613" y="1430594"/>
                </a:lnTo>
                <a:cubicBezTo>
                  <a:pt x="5781182" y="1460215"/>
                  <a:pt x="5774763" y="1467135"/>
                  <a:pt x="5722375" y="1489587"/>
                </a:cubicBezTo>
                <a:cubicBezTo>
                  <a:pt x="5708086" y="1495711"/>
                  <a:pt x="5692878" y="1499420"/>
                  <a:pt x="5678129" y="1504336"/>
                </a:cubicBezTo>
                <a:cubicBezTo>
                  <a:pt x="5668297" y="1519084"/>
                  <a:pt x="5659980" y="1534964"/>
                  <a:pt x="5648633" y="1548581"/>
                </a:cubicBezTo>
                <a:cubicBezTo>
                  <a:pt x="5613148" y="1591163"/>
                  <a:pt x="5603645" y="1593321"/>
                  <a:pt x="5560142" y="1622323"/>
                </a:cubicBezTo>
                <a:lnTo>
                  <a:pt x="5501149" y="1710813"/>
                </a:lnTo>
                <a:lnTo>
                  <a:pt x="5471652" y="1755058"/>
                </a:lnTo>
                <a:cubicBezTo>
                  <a:pt x="5466736" y="1769806"/>
                  <a:pt x="5464454" y="1785713"/>
                  <a:pt x="5456904" y="1799303"/>
                </a:cubicBezTo>
                <a:cubicBezTo>
                  <a:pt x="5427487" y="1852254"/>
                  <a:pt x="5407703" y="1893273"/>
                  <a:pt x="5353665" y="1917290"/>
                </a:cubicBezTo>
                <a:cubicBezTo>
                  <a:pt x="5325253" y="1929918"/>
                  <a:pt x="5265175" y="1946787"/>
                  <a:pt x="5265175" y="1946787"/>
                </a:cubicBezTo>
                <a:cubicBezTo>
                  <a:pt x="5250426" y="1956619"/>
                  <a:pt x="5236783" y="1968357"/>
                  <a:pt x="5220929" y="1976284"/>
                </a:cubicBezTo>
                <a:cubicBezTo>
                  <a:pt x="5207024" y="1983236"/>
                  <a:pt x="5192230" y="1991032"/>
                  <a:pt x="5176684" y="1991032"/>
                </a:cubicBezTo>
                <a:cubicBezTo>
                  <a:pt x="5038945" y="1991032"/>
                  <a:pt x="4901381" y="1981200"/>
                  <a:pt x="4763729" y="1976284"/>
                </a:cubicBezTo>
                <a:cubicBezTo>
                  <a:pt x="4709652" y="1971368"/>
                  <a:pt x="4655321" y="1968713"/>
                  <a:pt x="4601497" y="1961536"/>
                </a:cubicBezTo>
                <a:cubicBezTo>
                  <a:pt x="4553451" y="1955130"/>
                  <a:pt x="4541770" y="1943906"/>
                  <a:pt x="4498258" y="1932039"/>
                </a:cubicBezTo>
                <a:cubicBezTo>
                  <a:pt x="4459147" y="1921372"/>
                  <a:pt x="4418730" y="1915362"/>
                  <a:pt x="4380271" y="1902542"/>
                </a:cubicBezTo>
                <a:lnTo>
                  <a:pt x="4291781" y="1873045"/>
                </a:lnTo>
                <a:lnTo>
                  <a:pt x="4247536" y="1858297"/>
                </a:lnTo>
                <a:cubicBezTo>
                  <a:pt x="4232788" y="1848465"/>
                  <a:pt x="4219489" y="1835999"/>
                  <a:pt x="4203291" y="1828800"/>
                </a:cubicBezTo>
                <a:cubicBezTo>
                  <a:pt x="4174878" y="1816172"/>
                  <a:pt x="4144297" y="1809135"/>
                  <a:pt x="4114800" y="1799303"/>
                </a:cubicBezTo>
                <a:cubicBezTo>
                  <a:pt x="4042188" y="1775099"/>
                  <a:pt x="4085885" y="1787110"/>
                  <a:pt x="3982065" y="1769807"/>
                </a:cubicBezTo>
                <a:cubicBezTo>
                  <a:pt x="3852057" y="1726469"/>
                  <a:pt x="4027731" y="1780893"/>
                  <a:pt x="3716594" y="1740310"/>
                </a:cubicBezTo>
                <a:cubicBezTo>
                  <a:pt x="3676395" y="1735067"/>
                  <a:pt x="3637936" y="1720645"/>
                  <a:pt x="3598607" y="1710813"/>
                </a:cubicBezTo>
                <a:cubicBezTo>
                  <a:pt x="3578942" y="1705897"/>
                  <a:pt x="3559726" y="1698579"/>
                  <a:pt x="3539613" y="1696065"/>
                </a:cubicBezTo>
                <a:cubicBezTo>
                  <a:pt x="3500284" y="1691149"/>
                  <a:pt x="3460722" y="1687832"/>
                  <a:pt x="3421626" y="1681316"/>
                </a:cubicBezTo>
                <a:cubicBezTo>
                  <a:pt x="3401632" y="1677984"/>
                  <a:pt x="3382420" y="1670965"/>
                  <a:pt x="3362633" y="1666568"/>
                </a:cubicBezTo>
                <a:cubicBezTo>
                  <a:pt x="3338162" y="1661130"/>
                  <a:pt x="3313210" y="1657899"/>
                  <a:pt x="3288891" y="1651819"/>
                </a:cubicBezTo>
                <a:cubicBezTo>
                  <a:pt x="3273809" y="1648048"/>
                  <a:pt x="3259594" y="1641342"/>
                  <a:pt x="3244646" y="1637071"/>
                </a:cubicBezTo>
                <a:cubicBezTo>
                  <a:pt x="3228915" y="1632577"/>
                  <a:pt x="3160133" y="1617977"/>
                  <a:pt x="3141407" y="1607574"/>
                </a:cubicBezTo>
                <a:cubicBezTo>
                  <a:pt x="3110417" y="1590358"/>
                  <a:pt x="3082413" y="1568245"/>
                  <a:pt x="3052916" y="1548581"/>
                </a:cubicBezTo>
                <a:cubicBezTo>
                  <a:pt x="3038168" y="1538749"/>
                  <a:pt x="3025487" y="1524689"/>
                  <a:pt x="3008671" y="1519084"/>
                </a:cubicBezTo>
                <a:lnTo>
                  <a:pt x="2920181" y="1489587"/>
                </a:lnTo>
                <a:lnTo>
                  <a:pt x="2875936" y="1474839"/>
                </a:lnTo>
                <a:cubicBezTo>
                  <a:pt x="2861188" y="1469923"/>
                  <a:pt x="2847225" y="1460711"/>
                  <a:pt x="2831691" y="1460090"/>
                </a:cubicBezTo>
                <a:lnTo>
                  <a:pt x="2462981" y="1445342"/>
                </a:lnTo>
                <a:lnTo>
                  <a:pt x="2374491" y="1415845"/>
                </a:lnTo>
                <a:lnTo>
                  <a:pt x="2330246" y="1401097"/>
                </a:lnTo>
                <a:cubicBezTo>
                  <a:pt x="2315497" y="1391265"/>
                  <a:pt x="2302198" y="1378799"/>
                  <a:pt x="2286000" y="1371600"/>
                </a:cubicBezTo>
                <a:cubicBezTo>
                  <a:pt x="2285990" y="1371595"/>
                  <a:pt x="2175393" y="1334731"/>
                  <a:pt x="2153265" y="1327355"/>
                </a:cubicBezTo>
                <a:cubicBezTo>
                  <a:pt x="2153260" y="1327353"/>
                  <a:pt x="2064779" y="1297861"/>
                  <a:pt x="2064775" y="1297858"/>
                </a:cubicBezTo>
                <a:cubicBezTo>
                  <a:pt x="2007594" y="1259738"/>
                  <a:pt x="2037345" y="1273966"/>
                  <a:pt x="1976284" y="1253613"/>
                </a:cubicBezTo>
                <a:lnTo>
                  <a:pt x="1755058" y="1268361"/>
                </a:lnTo>
                <a:cubicBezTo>
                  <a:pt x="1725561" y="1278193"/>
                  <a:pt x="1812880" y="1292746"/>
                  <a:pt x="1843549" y="1297858"/>
                </a:cubicBezTo>
                <a:cubicBezTo>
                  <a:pt x="1947374" y="1315163"/>
                  <a:pt x="1903670" y="1303151"/>
                  <a:pt x="1976284" y="1327355"/>
                </a:cubicBezTo>
                <a:cubicBezTo>
                  <a:pt x="1986116" y="1342103"/>
                  <a:pt x="1998582" y="1355402"/>
                  <a:pt x="2005781" y="1371600"/>
                </a:cubicBezTo>
                <a:cubicBezTo>
                  <a:pt x="2018409" y="1400012"/>
                  <a:pt x="2025446" y="1430593"/>
                  <a:pt x="2035278" y="1460090"/>
                </a:cubicBezTo>
                <a:cubicBezTo>
                  <a:pt x="2040194" y="1474839"/>
                  <a:pt x="2041402" y="1491401"/>
                  <a:pt x="2050026" y="1504336"/>
                </a:cubicBezTo>
                <a:lnTo>
                  <a:pt x="2079523" y="1548581"/>
                </a:lnTo>
                <a:lnTo>
                  <a:pt x="2109020" y="1637071"/>
                </a:lnTo>
                <a:cubicBezTo>
                  <a:pt x="2113936" y="1651819"/>
                  <a:pt x="2115145" y="1668381"/>
                  <a:pt x="2123768" y="1681316"/>
                </a:cubicBezTo>
                <a:lnTo>
                  <a:pt x="2182762" y="1769807"/>
                </a:lnTo>
                <a:cubicBezTo>
                  <a:pt x="2192594" y="1784555"/>
                  <a:pt x="2197510" y="1804220"/>
                  <a:pt x="2212258" y="1814052"/>
                </a:cubicBezTo>
                <a:cubicBezTo>
                  <a:pt x="2339075" y="1898593"/>
                  <a:pt x="2178614" y="1797228"/>
                  <a:pt x="2300749" y="1858297"/>
                </a:cubicBezTo>
                <a:cubicBezTo>
                  <a:pt x="2415101" y="1915474"/>
                  <a:pt x="2278035" y="1865475"/>
                  <a:pt x="2389239" y="1902542"/>
                </a:cubicBezTo>
                <a:cubicBezTo>
                  <a:pt x="2428568" y="1928762"/>
                  <a:pt x="2447156" y="1936976"/>
                  <a:pt x="2477729" y="1976284"/>
                </a:cubicBezTo>
                <a:cubicBezTo>
                  <a:pt x="2499494" y="2004267"/>
                  <a:pt x="2536723" y="2064774"/>
                  <a:pt x="2536723" y="2064774"/>
                </a:cubicBezTo>
                <a:lnTo>
                  <a:pt x="2595716" y="2241755"/>
                </a:lnTo>
                <a:cubicBezTo>
                  <a:pt x="2600632" y="2256503"/>
                  <a:pt x="2601841" y="2273065"/>
                  <a:pt x="2610465" y="2286000"/>
                </a:cubicBezTo>
                <a:lnTo>
                  <a:pt x="2639962" y="2330245"/>
                </a:lnTo>
                <a:lnTo>
                  <a:pt x="2698955" y="2507226"/>
                </a:lnTo>
                <a:cubicBezTo>
                  <a:pt x="2703871" y="2521974"/>
                  <a:pt x="2705081" y="2538536"/>
                  <a:pt x="2713704" y="2551471"/>
                </a:cubicBezTo>
                <a:lnTo>
                  <a:pt x="2743200" y="2595716"/>
                </a:lnTo>
                <a:cubicBezTo>
                  <a:pt x="2748116" y="2625213"/>
                  <a:pt x="2748492" y="2655838"/>
                  <a:pt x="2757949" y="2684207"/>
                </a:cubicBezTo>
                <a:cubicBezTo>
                  <a:pt x="2763554" y="2701023"/>
                  <a:pt x="2779519" y="2712598"/>
                  <a:pt x="2787446" y="2728452"/>
                </a:cubicBezTo>
                <a:cubicBezTo>
                  <a:pt x="2848507" y="2850574"/>
                  <a:pt x="2747156" y="2690142"/>
                  <a:pt x="2831691" y="2816942"/>
                </a:cubicBezTo>
                <a:cubicBezTo>
                  <a:pt x="2836607" y="2831690"/>
                  <a:pt x="2839487" y="2847282"/>
                  <a:pt x="2846439" y="2861187"/>
                </a:cubicBezTo>
                <a:cubicBezTo>
                  <a:pt x="2872756" y="2913821"/>
                  <a:pt x="2925343" y="2954839"/>
                  <a:pt x="2964426" y="2993923"/>
                </a:cubicBezTo>
                <a:cubicBezTo>
                  <a:pt x="3021203" y="3050701"/>
                  <a:pt x="2991318" y="3026599"/>
                  <a:pt x="3052916" y="3067665"/>
                </a:cubicBezTo>
                <a:cubicBezTo>
                  <a:pt x="3062748" y="3082413"/>
                  <a:pt x="3069879" y="3099376"/>
                  <a:pt x="3082413" y="3111910"/>
                </a:cubicBezTo>
                <a:cubicBezTo>
                  <a:pt x="3094947" y="3124444"/>
                  <a:pt x="3114986" y="3128067"/>
                  <a:pt x="3126658" y="3141407"/>
                </a:cubicBezTo>
                <a:cubicBezTo>
                  <a:pt x="3150003" y="3168086"/>
                  <a:pt x="3165987" y="3200400"/>
                  <a:pt x="3185652" y="3229897"/>
                </a:cubicBezTo>
                <a:lnTo>
                  <a:pt x="3215149" y="3274142"/>
                </a:lnTo>
                <a:cubicBezTo>
                  <a:pt x="3220065" y="3288890"/>
                  <a:pt x="3229897" y="3302841"/>
                  <a:pt x="3229897" y="3318387"/>
                </a:cubicBezTo>
                <a:cubicBezTo>
                  <a:pt x="3229897" y="3382485"/>
                  <a:pt x="3223100" y="3446513"/>
                  <a:pt x="3215149" y="3510116"/>
                </a:cubicBezTo>
                <a:cubicBezTo>
                  <a:pt x="3210259" y="3549235"/>
                  <a:pt x="3160976" y="3629806"/>
                  <a:pt x="3141407" y="3642852"/>
                </a:cubicBezTo>
                <a:cubicBezTo>
                  <a:pt x="3126659" y="3652684"/>
                  <a:pt x="3110779" y="3661001"/>
                  <a:pt x="3097162" y="3672348"/>
                </a:cubicBezTo>
                <a:cubicBezTo>
                  <a:pt x="2983604" y="3766979"/>
                  <a:pt x="3118522" y="3672858"/>
                  <a:pt x="3008671" y="3746090"/>
                </a:cubicBezTo>
                <a:cubicBezTo>
                  <a:pt x="2998839" y="3760839"/>
                  <a:pt x="2992515" y="3778664"/>
                  <a:pt x="2979175" y="3790336"/>
                </a:cubicBezTo>
                <a:cubicBezTo>
                  <a:pt x="2952496" y="3813681"/>
                  <a:pt x="2890684" y="3849329"/>
                  <a:pt x="2890684" y="3849329"/>
                </a:cubicBezTo>
                <a:cubicBezTo>
                  <a:pt x="2806148" y="3976132"/>
                  <a:pt x="2918712" y="3826905"/>
                  <a:pt x="2816942" y="3908323"/>
                </a:cubicBezTo>
                <a:cubicBezTo>
                  <a:pt x="2721646" y="3984562"/>
                  <a:pt x="2854410" y="3930248"/>
                  <a:pt x="2743200" y="3967316"/>
                </a:cubicBezTo>
                <a:cubicBezTo>
                  <a:pt x="2628841" y="4043556"/>
                  <a:pt x="2688340" y="4015100"/>
                  <a:pt x="2566220" y="4055807"/>
                </a:cubicBezTo>
                <a:lnTo>
                  <a:pt x="2521975" y="4070555"/>
                </a:lnTo>
                <a:cubicBezTo>
                  <a:pt x="2507226" y="4080387"/>
                  <a:pt x="2493927" y="4092853"/>
                  <a:pt x="2477729" y="4100052"/>
                </a:cubicBezTo>
                <a:cubicBezTo>
                  <a:pt x="2449317" y="4112680"/>
                  <a:pt x="2389239" y="4129548"/>
                  <a:pt x="2389239" y="4129548"/>
                </a:cubicBezTo>
                <a:cubicBezTo>
                  <a:pt x="2262448" y="4214076"/>
                  <a:pt x="2422862" y="4112737"/>
                  <a:pt x="2300749" y="4173794"/>
                </a:cubicBezTo>
                <a:cubicBezTo>
                  <a:pt x="2284895" y="4181721"/>
                  <a:pt x="2272701" y="4196091"/>
                  <a:pt x="2256504" y="4203290"/>
                </a:cubicBezTo>
                <a:cubicBezTo>
                  <a:pt x="2228091" y="4215918"/>
                  <a:pt x="2197510" y="4222955"/>
                  <a:pt x="2168013" y="4232787"/>
                </a:cubicBezTo>
                <a:lnTo>
                  <a:pt x="2123768" y="4247536"/>
                </a:lnTo>
                <a:lnTo>
                  <a:pt x="2079523" y="4262284"/>
                </a:lnTo>
                <a:cubicBezTo>
                  <a:pt x="2064775" y="4272116"/>
                  <a:pt x="2051570" y="4284799"/>
                  <a:pt x="2035278" y="4291781"/>
                </a:cubicBezTo>
                <a:cubicBezTo>
                  <a:pt x="1995302" y="4308914"/>
                  <a:pt x="1982702" y="4306529"/>
                  <a:pt x="1946787" y="4306529"/>
                </a:cubicBezTo>
              </a:path>
            </a:pathLst>
          </a:cu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38600" y="2476547"/>
            <a:ext cx="5043948" cy="1181053"/>
          </a:xfrm>
          <a:custGeom>
            <a:avLst/>
            <a:gdLst>
              <a:gd name="connsiteX0" fmla="*/ 0 w 5043948"/>
              <a:gd name="connsiteY0" fmla="*/ 0 h 1181053"/>
              <a:gd name="connsiteX1" fmla="*/ 58993 w 5043948"/>
              <a:gd name="connsiteY1" fmla="*/ 88491 h 1181053"/>
              <a:gd name="connsiteX2" fmla="*/ 250722 w 5043948"/>
              <a:gd name="connsiteY2" fmla="*/ 206478 h 1181053"/>
              <a:gd name="connsiteX3" fmla="*/ 324464 w 5043948"/>
              <a:gd name="connsiteY3" fmla="*/ 250723 h 1181053"/>
              <a:gd name="connsiteX4" fmla="*/ 368709 w 5043948"/>
              <a:gd name="connsiteY4" fmla="*/ 265471 h 1181053"/>
              <a:gd name="connsiteX5" fmla="*/ 442451 w 5043948"/>
              <a:gd name="connsiteY5" fmla="*/ 294968 h 1181053"/>
              <a:gd name="connsiteX6" fmla="*/ 560438 w 5043948"/>
              <a:gd name="connsiteY6" fmla="*/ 339213 h 1181053"/>
              <a:gd name="connsiteX7" fmla="*/ 707922 w 5043948"/>
              <a:gd name="connsiteY7" fmla="*/ 398207 h 1181053"/>
              <a:gd name="connsiteX8" fmla="*/ 752167 w 5043948"/>
              <a:gd name="connsiteY8" fmla="*/ 412955 h 1181053"/>
              <a:gd name="connsiteX9" fmla="*/ 870154 w 5043948"/>
              <a:gd name="connsiteY9" fmla="*/ 427704 h 1181053"/>
              <a:gd name="connsiteX10" fmla="*/ 958645 w 5043948"/>
              <a:gd name="connsiteY10" fmla="*/ 471949 h 1181053"/>
              <a:gd name="connsiteX11" fmla="*/ 1002890 w 5043948"/>
              <a:gd name="connsiteY11" fmla="*/ 486697 h 1181053"/>
              <a:gd name="connsiteX12" fmla="*/ 1135625 w 5043948"/>
              <a:gd name="connsiteY12" fmla="*/ 516194 h 1181053"/>
              <a:gd name="connsiteX13" fmla="*/ 1209367 w 5043948"/>
              <a:gd name="connsiteY13" fmla="*/ 545691 h 1181053"/>
              <a:gd name="connsiteX14" fmla="*/ 1474838 w 5043948"/>
              <a:gd name="connsiteY14" fmla="*/ 604684 h 1181053"/>
              <a:gd name="connsiteX15" fmla="*/ 1563329 w 5043948"/>
              <a:gd name="connsiteY15" fmla="*/ 634181 h 1181053"/>
              <a:gd name="connsiteX16" fmla="*/ 1607574 w 5043948"/>
              <a:gd name="connsiteY16" fmla="*/ 648930 h 1181053"/>
              <a:gd name="connsiteX17" fmla="*/ 1666567 w 5043948"/>
              <a:gd name="connsiteY17" fmla="*/ 663678 h 1181053"/>
              <a:gd name="connsiteX18" fmla="*/ 1755058 w 5043948"/>
              <a:gd name="connsiteY18" fmla="*/ 693175 h 1181053"/>
              <a:gd name="connsiteX19" fmla="*/ 1799303 w 5043948"/>
              <a:gd name="connsiteY19" fmla="*/ 707923 h 1181053"/>
              <a:gd name="connsiteX20" fmla="*/ 1843548 w 5043948"/>
              <a:gd name="connsiteY20" fmla="*/ 722671 h 1181053"/>
              <a:gd name="connsiteX21" fmla="*/ 1961535 w 5043948"/>
              <a:gd name="connsiteY21" fmla="*/ 752168 h 1181053"/>
              <a:gd name="connsiteX22" fmla="*/ 2153264 w 5043948"/>
              <a:gd name="connsiteY22" fmla="*/ 811162 h 1181053"/>
              <a:gd name="connsiteX23" fmla="*/ 2212258 w 5043948"/>
              <a:gd name="connsiteY23" fmla="*/ 825910 h 1181053"/>
              <a:gd name="connsiteX24" fmla="*/ 2330245 w 5043948"/>
              <a:gd name="connsiteY24" fmla="*/ 840659 h 1181053"/>
              <a:gd name="connsiteX25" fmla="*/ 2389238 w 5043948"/>
              <a:gd name="connsiteY25" fmla="*/ 855407 h 1181053"/>
              <a:gd name="connsiteX26" fmla="*/ 2536722 w 5043948"/>
              <a:gd name="connsiteY26" fmla="*/ 870155 h 1181053"/>
              <a:gd name="connsiteX27" fmla="*/ 2610464 w 5043948"/>
              <a:gd name="connsiteY27" fmla="*/ 884904 h 1181053"/>
              <a:gd name="connsiteX28" fmla="*/ 2713703 w 5043948"/>
              <a:gd name="connsiteY28" fmla="*/ 899652 h 1181053"/>
              <a:gd name="connsiteX29" fmla="*/ 2772696 w 5043948"/>
              <a:gd name="connsiteY29" fmla="*/ 914400 h 1181053"/>
              <a:gd name="connsiteX30" fmla="*/ 2861187 w 5043948"/>
              <a:gd name="connsiteY30" fmla="*/ 943897 h 1181053"/>
              <a:gd name="connsiteX31" fmla="*/ 3038167 w 5043948"/>
              <a:gd name="connsiteY31" fmla="*/ 973394 h 1181053"/>
              <a:gd name="connsiteX32" fmla="*/ 3156154 w 5043948"/>
              <a:gd name="connsiteY32" fmla="*/ 988142 h 1181053"/>
              <a:gd name="connsiteX33" fmla="*/ 3229896 w 5043948"/>
              <a:gd name="connsiteY33" fmla="*/ 1002891 h 1181053"/>
              <a:gd name="connsiteX34" fmla="*/ 3362632 w 5043948"/>
              <a:gd name="connsiteY34" fmla="*/ 1017639 h 1181053"/>
              <a:gd name="connsiteX35" fmla="*/ 3465870 w 5043948"/>
              <a:gd name="connsiteY35" fmla="*/ 1032388 h 1181053"/>
              <a:gd name="connsiteX36" fmla="*/ 3583858 w 5043948"/>
              <a:gd name="connsiteY36" fmla="*/ 1047136 h 1181053"/>
              <a:gd name="connsiteX37" fmla="*/ 3687096 w 5043948"/>
              <a:gd name="connsiteY37" fmla="*/ 1061884 h 1181053"/>
              <a:gd name="connsiteX38" fmla="*/ 3775587 w 5043948"/>
              <a:gd name="connsiteY38" fmla="*/ 1076633 h 1181053"/>
              <a:gd name="connsiteX39" fmla="*/ 4100051 w 5043948"/>
              <a:gd name="connsiteY39" fmla="*/ 1091381 h 1181053"/>
              <a:gd name="connsiteX40" fmla="*/ 4203290 w 5043948"/>
              <a:gd name="connsiteY40" fmla="*/ 1106130 h 1181053"/>
              <a:gd name="connsiteX41" fmla="*/ 4395019 w 5043948"/>
              <a:gd name="connsiteY41" fmla="*/ 1135626 h 1181053"/>
              <a:gd name="connsiteX42" fmla="*/ 4557251 w 5043948"/>
              <a:gd name="connsiteY42" fmla="*/ 1150375 h 1181053"/>
              <a:gd name="connsiteX43" fmla="*/ 4852219 w 5043948"/>
              <a:gd name="connsiteY43" fmla="*/ 1179871 h 1181053"/>
              <a:gd name="connsiteX44" fmla="*/ 5043948 w 5043948"/>
              <a:gd name="connsiteY44" fmla="*/ 1179871 h 118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43948" h="1181053">
                <a:moveTo>
                  <a:pt x="0" y="0"/>
                </a:moveTo>
                <a:cubicBezTo>
                  <a:pt x="19664" y="29497"/>
                  <a:pt x="32944" y="64445"/>
                  <a:pt x="58993" y="88491"/>
                </a:cubicBezTo>
                <a:cubicBezTo>
                  <a:pt x="143604" y="166594"/>
                  <a:pt x="171627" y="162536"/>
                  <a:pt x="250722" y="206478"/>
                </a:cubicBezTo>
                <a:cubicBezTo>
                  <a:pt x="275780" y="220399"/>
                  <a:pt x="298825" y="237903"/>
                  <a:pt x="324464" y="250723"/>
                </a:cubicBezTo>
                <a:cubicBezTo>
                  <a:pt x="338369" y="257675"/>
                  <a:pt x="354153" y="260012"/>
                  <a:pt x="368709" y="265471"/>
                </a:cubicBezTo>
                <a:cubicBezTo>
                  <a:pt x="393498" y="274767"/>
                  <a:pt x="418259" y="284216"/>
                  <a:pt x="442451" y="294968"/>
                </a:cubicBezTo>
                <a:cubicBezTo>
                  <a:pt x="541609" y="339038"/>
                  <a:pt x="459802" y="314054"/>
                  <a:pt x="560438" y="339213"/>
                </a:cubicBezTo>
                <a:cubicBezTo>
                  <a:pt x="647240" y="382614"/>
                  <a:pt x="598577" y="361759"/>
                  <a:pt x="707922" y="398207"/>
                </a:cubicBezTo>
                <a:cubicBezTo>
                  <a:pt x="722670" y="403123"/>
                  <a:pt x="736741" y="411027"/>
                  <a:pt x="752167" y="412955"/>
                </a:cubicBezTo>
                <a:lnTo>
                  <a:pt x="870154" y="427704"/>
                </a:lnTo>
                <a:cubicBezTo>
                  <a:pt x="981365" y="464773"/>
                  <a:pt x="844287" y="414770"/>
                  <a:pt x="958645" y="471949"/>
                </a:cubicBezTo>
                <a:cubicBezTo>
                  <a:pt x="972550" y="478901"/>
                  <a:pt x="987942" y="482426"/>
                  <a:pt x="1002890" y="486697"/>
                </a:cubicBezTo>
                <a:cubicBezTo>
                  <a:pt x="1051501" y="500586"/>
                  <a:pt x="1084922" y="506054"/>
                  <a:pt x="1135625" y="516194"/>
                </a:cubicBezTo>
                <a:cubicBezTo>
                  <a:pt x="1160206" y="526026"/>
                  <a:pt x="1183787" y="538870"/>
                  <a:pt x="1209367" y="545691"/>
                </a:cubicBezTo>
                <a:cubicBezTo>
                  <a:pt x="1326238" y="576857"/>
                  <a:pt x="1365111" y="568108"/>
                  <a:pt x="1474838" y="604684"/>
                </a:cubicBezTo>
                <a:lnTo>
                  <a:pt x="1563329" y="634181"/>
                </a:lnTo>
                <a:cubicBezTo>
                  <a:pt x="1578077" y="639097"/>
                  <a:pt x="1592492" y="645160"/>
                  <a:pt x="1607574" y="648930"/>
                </a:cubicBezTo>
                <a:cubicBezTo>
                  <a:pt x="1627238" y="653846"/>
                  <a:pt x="1647152" y="657854"/>
                  <a:pt x="1666567" y="663678"/>
                </a:cubicBezTo>
                <a:cubicBezTo>
                  <a:pt x="1696348" y="672612"/>
                  <a:pt x="1725561" y="683343"/>
                  <a:pt x="1755058" y="693175"/>
                </a:cubicBezTo>
                <a:lnTo>
                  <a:pt x="1799303" y="707923"/>
                </a:lnTo>
                <a:cubicBezTo>
                  <a:pt x="1814051" y="712839"/>
                  <a:pt x="1828466" y="718900"/>
                  <a:pt x="1843548" y="722671"/>
                </a:cubicBezTo>
                <a:cubicBezTo>
                  <a:pt x="1882877" y="732503"/>
                  <a:pt x="1923076" y="739348"/>
                  <a:pt x="1961535" y="752168"/>
                </a:cubicBezTo>
                <a:cubicBezTo>
                  <a:pt x="2059190" y="784720"/>
                  <a:pt x="2048663" y="782635"/>
                  <a:pt x="2153264" y="811162"/>
                </a:cubicBezTo>
                <a:cubicBezTo>
                  <a:pt x="2172820" y="816495"/>
                  <a:pt x="2192264" y="822578"/>
                  <a:pt x="2212258" y="825910"/>
                </a:cubicBezTo>
                <a:cubicBezTo>
                  <a:pt x="2251354" y="832426"/>
                  <a:pt x="2291149" y="834143"/>
                  <a:pt x="2330245" y="840659"/>
                </a:cubicBezTo>
                <a:cubicBezTo>
                  <a:pt x="2350239" y="843991"/>
                  <a:pt x="2369172" y="852541"/>
                  <a:pt x="2389238" y="855407"/>
                </a:cubicBezTo>
                <a:cubicBezTo>
                  <a:pt x="2438148" y="862394"/>
                  <a:pt x="2487561" y="865239"/>
                  <a:pt x="2536722" y="870155"/>
                </a:cubicBezTo>
                <a:cubicBezTo>
                  <a:pt x="2561303" y="875071"/>
                  <a:pt x="2585738" y="880783"/>
                  <a:pt x="2610464" y="884904"/>
                </a:cubicBezTo>
                <a:cubicBezTo>
                  <a:pt x="2644753" y="890619"/>
                  <a:pt x="2679501" y="893434"/>
                  <a:pt x="2713703" y="899652"/>
                </a:cubicBezTo>
                <a:cubicBezTo>
                  <a:pt x="2733646" y="903278"/>
                  <a:pt x="2753281" y="908576"/>
                  <a:pt x="2772696" y="914400"/>
                </a:cubicBezTo>
                <a:cubicBezTo>
                  <a:pt x="2802477" y="923334"/>
                  <a:pt x="2830517" y="938785"/>
                  <a:pt x="2861187" y="943897"/>
                </a:cubicBezTo>
                <a:cubicBezTo>
                  <a:pt x="2920180" y="953729"/>
                  <a:pt x="2978822" y="965976"/>
                  <a:pt x="3038167" y="973394"/>
                </a:cubicBezTo>
                <a:cubicBezTo>
                  <a:pt x="3077496" y="978310"/>
                  <a:pt x="3116980" y="982115"/>
                  <a:pt x="3156154" y="988142"/>
                </a:cubicBezTo>
                <a:cubicBezTo>
                  <a:pt x="3180930" y="991954"/>
                  <a:pt x="3205080" y="999346"/>
                  <a:pt x="3229896" y="1002891"/>
                </a:cubicBezTo>
                <a:cubicBezTo>
                  <a:pt x="3273966" y="1009187"/>
                  <a:pt x="3318458" y="1012117"/>
                  <a:pt x="3362632" y="1017639"/>
                </a:cubicBezTo>
                <a:cubicBezTo>
                  <a:pt x="3397126" y="1021951"/>
                  <a:pt x="3431413" y="1027794"/>
                  <a:pt x="3465870" y="1032388"/>
                </a:cubicBezTo>
                <a:lnTo>
                  <a:pt x="3583858" y="1047136"/>
                </a:lnTo>
                <a:lnTo>
                  <a:pt x="3687096" y="1061884"/>
                </a:lnTo>
                <a:cubicBezTo>
                  <a:pt x="3716652" y="1066431"/>
                  <a:pt x="3745759" y="1074502"/>
                  <a:pt x="3775587" y="1076633"/>
                </a:cubicBezTo>
                <a:cubicBezTo>
                  <a:pt x="3883578" y="1084347"/>
                  <a:pt x="3991896" y="1086465"/>
                  <a:pt x="4100051" y="1091381"/>
                </a:cubicBezTo>
                <a:lnTo>
                  <a:pt x="4203290" y="1106130"/>
                </a:lnTo>
                <a:cubicBezTo>
                  <a:pt x="4278013" y="1117626"/>
                  <a:pt x="4318042" y="1127073"/>
                  <a:pt x="4395019" y="1135626"/>
                </a:cubicBezTo>
                <a:cubicBezTo>
                  <a:pt x="4448987" y="1141623"/>
                  <a:pt x="4503220" y="1144972"/>
                  <a:pt x="4557251" y="1150375"/>
                </a:cubicBezTo>
                <a:cubicBezTo>
                  <a:pt x="4636552" y="1158305"/>
                  <a:pt x="4776657" y="1176723"/>
                  <a:pt x="4852219" y="1179871"/>
                </a:cubicBezTo>
                <a:cubicBezTo>
                  <a:pt x="4916073" y="1182532"/>
                  <a:pt x="4980038" y="1179871"/>
                  <a:pt x="5043948" y="1179871"/>
                </a:cubicBezTo>
              </a:path>
            </a:pathLst>
          </a:custGeom>
          <a:noFill/>
          <a:ln w="762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22723" y="3657300"/>
            <a:ext cx="3421625" cy="2138816"/>
          </a:xfrm>
          <a:custGeom>
            <a:avLst/>
            <a:gdLst>
              <a:gd name="connsiteX0" fmla="*/ 1401096 w 3421625"/>
              <a:gd name="connsiteY0" fmla="*/ 2138816 h 2138816"/>
              <a:gd name="connsiteX1" fmla="*/ 1312606 w 3421625"/>
              <a:gd name="connsiteY1" fmla="*/ 1961835 h 2138816"/>
              <a:gd name="connsiteX2" fmla="*/ 1253612 w 3421625"/>
              <a:gd name="connsiteY2" fmla="*/ 1873345 h 2138816"/>
              <a:gd name="connsiteX3" fmla="*/ 1224116 w 3421625"/>
              <a:gd name="connsiteY3" fmla="*/ 1829100 h 2138816"/>
              <a:gd name="connsiteX4" fmla="*/ 1165122 w 3421625"/>
              <a:gd name="connsiteY4" fmla="*/ 1711113 h 2138816"/>
              <a:gd name="connsiteX5" fmla="*/ 1135625 w 3421625"/>
              <a:gd name="connsiteY5" fmla="*/ 1666868 h 2138816"/>
              <a:gd name="connsiteX6" fmla="*/ 1076632 w 3421625"/>
              <a:gd name="connsiteY6" fmla="*/ 1548881 h 2138816"/>
              <a:gd name="connsiteX7" fmla="*/ 988142 w 3421625"/>
              <a:gd name="connsiteY7" fmla="*/ 1430894 h 2138816"/>
              <a:gd name="connsiteX8" fmla="*/ 958645 w 3421625"/>
              <a:gd name="connsiteY8" fmla="*/ 1357152 h 2138816"/>
              <a:gd name="connsiteX9" fmla="*/ 929148 w 3421625"/>
              <a:gd name="connsiteY9" fmla="*/ 1312906 h 2138816"/>
              <a:gd name="connsiteX10" fmla="*/ 899651 w 3421625"/>
              <a:gd name="connsiteY10" fmla="*/ 1239165 h 2138816"/>
              <a:gd name="connsiteX11" fmla="*/ 884903 w 3421625"/>
              <a:gd name="connsiteY11" fmla="*/ 1194919 h 2138816"/>
              <a:gd name="connsiteX12" fmla="*/ 855406 w 3421625"/>
              <a:gd name="connsiteY12" fmla="*/ 1150674 h 2138816"/>
              <a:gd name="connsiteX13" fmla="*/ 825909 w 3421625"/>
              <a:gd name="connsiteY13" fmla="*/ 1091681 h 2138816"/>
              <a:gd name="connsiteX14" fmla="*/ 766916 w 3421625"/>
              <a:gd name="connsiteY14" fmla="*/ 988442 h 2138816"/>
              <a:gd name="connsiteX15" fmla="*/ 752167 w 3421625"/>
              <a:gd name="connsiteY15" fmla="*/ 944197 h 2138816"/>
              <a:gd name="connsiteX16" fmla="*/ 722671 w 3421625"/>
              <a:gd name="connsiteY16" fmla="*/ 899952 h 2138816"/>
              <a:gd name="connsiteX17" fmla="*/ 707922 w 3421625"/>
              <a:gd name="connsiteY17" fmla="*/ 855706 h 2138816"/>
              <a:gd name="connsiteX18" fmla="*/ 619432 w 3421625"/>
              <a:gd name="connsiteY18" fmla="*/ 722971 h 2138816"/>
              <a:gd name="connsiteX19" fmla="*/ 575187 w 3421625"/>
              <a:gd name="connsiteY19" fmla="*/ 649229 h 2138816"/>
              <a:gd name="connsiteX20" fmla="*/ 560438 w 3421625"/>
              <a:gd name="connsiteY20" fmla="*/ 604984 h 2138816"/>
              <a:gd name="connsiteX21" fmla="*/ 516193 w 3421625"/>
              <a:gd name="connsiteY21" fmla="*/ 560739 h 2138816"/>
              <a:gd name="connsiteX22" fmla="*/ 457200 w 3421625"/>
              <a:gd name="connsiteY22" fmla="*/ 472248 h 2138816"/>
              <a:gd name="connsiteX23" fmla="*/ 398206 w 3421625"/>
              <a:gd name="connsiteY23" fmla="*/ 383758 h 2138816"/>
              <a:gd name="connsiteX24" fmla="*/ 309716 w 3421625"/>
              <a:gd name="connsiteY24" fmla="*/ 295268 h 2138816"/>
              <a:gd name="connsiteX25" fmla="*/ 206477 w 3421625"/>
              <a:gd name="connsiteY25" fmla="*/ 192029 h 2138816"/>
              <a:gd name="connsiteX26" fmla="*/ 88490 w 3421625"/>
              <a:gd name="connsiteY26" fmla="*/ 88790 h 2138816"/>
              <a:gd name="connsiteX27" fmla="*/ 44245 w 3421625"/>
              <a:gd name="connsiteY27" fmla="*/ 59294 h 2138816"/>
              <a:gd name="connsiteX28" fmla="*/ 0 w 3421625"/>
              <a:gd name="connsiteY28" fmla="*/ 29797 h 2138816"/>
              <a:gd name="connsiteX29" fmla="*/ 44245 w 3421625"/>
              <a:gd name="connsiteY29" fmla="*/ 300 h 2138816"/>
              <a:gd name="connsiteX30" fmla="*/ 88490 w 3421625"/>
              <a:gd name="connsiteY30" fmla="*/ 15048 h 2138816"/>
              <a:gd name="connsiteX31" fmla="*/ 206477 w 3421625"/>
              <a:gd name="connsiteY31" fmla="*/ 29797 h 2138816"/>
              <a:gd name="connsiteX32" fmla="*/ 280219 w 3421625"/>
              <a:gd name="connsiteY32" fmla="*/ 44545 h 2138816"/>
              <a:gd name="connsiteX33" fmla="*/ 324464 w 3421625"/>
              <a:gd name="connsiteY33" fmla="*/ 74042 h 2138816"/>
              <a:gd name="connsiteX34" fmla="*/ 368709 w 3421625"/>
              <a:gd name="connsiteY34" fmla="*/ 88790 h 2138816"/>
              <a:gd name="connsiteX35" fmla="*/ 486696 w 3421625"/>
              <a:gd name="connsiteY35" fmla="*/ 118287 h 2138816"/>
              <a:gd name="connsiteX36" fmla="*/ 575187 w 3421625"/>
              <a:gd name="connsiteY36" fmla="*/ 147784 h 2138816"/>
              <a:gd name="connsiteX37" fmla="*/ 707922 w 3421625"/>
              <a:gd name="connsiteY37" fmla="*/ 192029 h 2138816"/>
              <a:gd name="connsiteX38" fmla="*/ 752167 w 3421625"/>
              <a:gd name="connsiteY38" fmla="*/ 206777 h 2138816"/>
              <a:gd name="connsiteX39" fmla="*/ 796412 w 3421625"/>
              <a:gd name="connsiteY39" fmla="*/ 221526 h 2138816"/>
              <a:gd name="connsiteX40" fmla="*/ 855406 w 3421625"/>
              <a:gd name="connsiteY40" fmla="*/ 236274 h 2138816"/>
              <a:gd name="connsiteX41" fmla="*/ 943896 w 3421625"/>
              <a:gd name="connsiteY41" fmla="*/ 265771 h 2138816"/>
              <a:gd name="connsiteX42" fmla="*/ 988142 w 3421625"/>
              <a:gd name="connsiteY42" fmla="*/ 280519 h 2138816"/>
              <a:gd name="connsiteX43" fmla="*/ 1179871 w 3421625"/>
              <a:gd name="connsiteY43" fmla="*/ 310016 h 2138816"/>
              <a:gd name="connsiteX44" fmla="*/ 1430593 w 3421625"/>
              <a:gd name="connsiteY44" fmla="*/ 354261 h 2138816"/>
              <a:gd name="connsiteX45" fmla="*/ 1474838 w 3421625"/>
              <a:gd name="connsiteY45" fmla="*/ 369010 h 2138816"/>
              <a:gd name="connsiteX46" fmla="*/ 1592825 w 3421625"/>
              <a:gd name="connsiteY46" fmla="*/ 398506 h 2138816"/>
              <a:gd name="connsiteX47" fmla="*/ 1681316 w 3421625"/>
              <a:gd name="connsiteY47" fmla="*/ 428003 h 2138816"/>
              <a:gd name="connsiteX48" fmla="*/ 1828800 w 3421625"/>
              <a:gd name="connsiteY48" fmla="*/ 472248 h 2138816"/>
              <a:gd name="connsiteX49" fmla="*/ 1873045 w 3421625"/>
              <a:gd name="connsiteY49" fmla="*/ 486997 h 2138816"/>
              <a:gd name="connsiteX50" fmla="*/ 1917290 w 3421625"/>
              <a:gd name="connsiteY50" fmla="*/ 501745 h 2138816"/>
              <a:gd name="connsiteX51" fmla="*/ 1976283 w 3421625"/>
              <a:gd name="connsiteY51" fmla="*/ 531242 h 2138816"/>
              <a:gd name="connsiteX52" fmla="*/ 2035277 w 3421625"/>
              <a:gd name="connsiteY52" fmla="*/ 545990 h 2138816"/>
              <a:gd name="connsiteX53" fmla="*/ 2123767 w 3421625"/>
              <a:gd name="connsiteY53" fmla="*/ 575487 h 2138816"/>
              <a:gd name="connsiteX54" fmla="*/ 2241754 w 3421625"/>
              <a:gd name="connsiteY54" fmla="*/ 619732 h 2138816"/>
              <a:gd name="connsiteX55" fmla="*/ 2330245 w 3421625"/>
              <a:gd name="connsiteY55" fmla="*/ 634481 h 2138816"/>
              <a:gd name="connsiteX56" fmla="*/ 2580967 w 3421625"/>
              <a:gd name="connsiteY56" fmla="*/ 663977 h 2138816"/>
              <a:gd name="connsiteX57" fmla="*/ 2993922 w 3421625"/>
              <a:gd name="connsiteY57" fmla="*/ 693474 h 2138816"/>
              <a:gd name="connsiteX58" fmla="*/ 3067664 w 3421625"/>
              <a:gd name="connsiteY58" fmla="*/ 708223 h 2138816"/>
              <a:gd name="connsiteX59" fmla="*/ 3111909 w 3421625"/>
              <a:gd name="connsiteY59" fmla="*/ 722971 h 2138816"/>
              <a:gd name="connsiteX60" fmla="*/ 3259393 w 3421625"/>
              <a:gd name="connsiteY60" fmla="*/ 737719 h 2138816"/>
              <a:gd name="connsiteX61" fmla="*/ 3421625 w 3421625"/>
              <a:gd name="connsiteY61" fmla="*/ 752468 h 213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21625" h="2138816">
                <a:moveTo>
                  <a:pt x="1401096" y="2138816"/>
                </a:moveTo>
                <a:cubicBezTo>
                  <a:pt x="1363762" y="2045479"/>
                  <a:pt x="1374431" y="2062300"/>
                  <a:pt x="1312606" y="1961835"/>
                </a:cubicBezTo>
                <a:cubicBezTo>
                  <a:pt x="1294026" y="1931643"/>
                  <a:pt x="1273277" y="1902842"/>
                  <a:pt x="1253612" y="1873345"/>
                </a:cubicBezTo>
                <a:cubicBezTo>
                  <a:pt x="1243780" y="1858597"/>
                  <a:pt x="1232043" y="1844954"/>
                  <a:pt x="1224116" y="1829100"/>
                </a:cubicBezTo>
                <a:cubicBezTo>
                  <a:pt x="1204451" y="1789771"/>
                  <a:pt x="1189513" y="1747699"/>
                  <a:pt x="1165122" y="1711113"/>
                </a:cubicBezTo>
                <a:cubicBezTo>
                  <a:pt x="1155290" y="1696365"/>
                  <a:pt x="1144113" y="1682429"/>
                  <a:pt x="1135625" y="1666868"/>
                </a:cubicBezTo>
                <a:cubicBezTo>
                  <a:pt x="1114569" y="1628266"/>
                  <a:pt x="1103015" y="1584058"/>
                  <a:pt x="1076632" y="1548881"/>
                </a:cubicBezTo>
                <a:cubicBezTo>
                  <a:pt x="1047135" y="1509552"/>
                  <a:pt x="1006400" y="1476539"/>
                  <a:pt x="988142" y="1430894"/>
                </a:cubicBezTo>
                <a:cubicBezTo>
                  <a:pt x="978310" y="1406313"/>
                  <a:pt x="970485" y="1380831"/>
                  <a:pt x="958645" y="1357152"/>
                </a:cubicBezTo>
                <a:cubicBezTo>
                  <a:pt x="950718" y="1341298"/>
                  <a:pt x="937075" y="1328760"/>
                  <a:pt x="929148" y="1312906"/>
                </a:cubicBezTo>
                <a:cubicBezTo>
                  <a:pt x="917308" y="1289227"/>
                  <a:pt x="908947" y="1263953"/>
                  <a:pt x="899651" y="1239165"/>
                </a:cubicBezTo>
                <a:cubicBezTo>
                  <a:pt x="894192" y="1224608"/>
                  <a:pt x="891855" y="1208824"/>
                  <a:pt x="884903" y="1194919"/>
                </a:cubicBezTo>
                <a:cubicBezTo>
                  <a:pt x="876976" y="1179065"/>
                  <a:pt x="864200" y="1166064"/>
                  <a:pt x="855406" y="1150674"/>
                </a:cubicBezTo>
                <a:cubicBezTo>
                  <a:pt x="844498" y="1131585"/>
                  <a:pt x="836817" y="1110770"/>
                  <a:pt x="825909" y="1091681"/>
                </a:cubicBezTo>
                <a:cubicBezTo>
                  <a:pt x="783590" y="1017623"/>
                  <a:pt x="805117" y="1077577"/>
                  <a:pt x="766916" y="988442"/>
                </a:cubicBezTo>
                <a:cubicBezTo>
                  <a:pt x="760792" y="974153"/>
                  <a:pt x="759119" y="958102"/>
                  <a:pt x="752167" y="944197"/>
                </a:cubicBezTo>
                <a:cubicBezTo>
                  <a:pt x="744240" y="928343"/>
                  <a:pt x="730598" y="915806"/>
                  <a:pt x="722671" y="899952"/>
                </a:cubicBezTo>
                <a:cubicBezTo>
                  <a:pt x="715718" y="886047"/>
                  <a:pt x="715472" y="869296"/>
                  <a:pt x="707922" y="855706"/>
                </a:cubicBezTo>
                <a:cubicBezTo>
                  <a:pt x="671031" y="789302"/>
                  <a:pt x="652626" y="778295"/>
                  <a:pt x="619432" y="722971"/>
                </a:cubicBezTo>
                <a:cubicBezTo>
                  <a:pt x="604684" y="698390"/>
                  <a:pt x="588007" y="674868"/>
                  <a:pt x="575187" y="649229"/>
                </a:cubicBezTo>
                <a:cubicBezTo>
                  <a:pt x="568234" y="635324"/>
                  <a:pt x="569062" y="617919"/>
                  <a:pt x="560438" y="604984"/>
                </a:cubicBezTo>
                <a:cubicBezTo>
                  <a:pt x="548868" y="587630"/>
                  <a:pt x="530941" y="575487"/>
                  <a:pt x="516193" y="560739"/>
                </a:cubicBezTo>
                <a:cubicBezTo>
                  <a:pt x="487988" y="476123"/>
                  <a:pt x="521643" y="555103"/>
                  <a:pt x="457200" y="472248"/>
                </a:cubicBezTo>
                <a:cubicBezTo>
                  <a:pt x="435435" y="444265"/>
                  <a:pt x="423273" y="408825"/>
                  <a:pt x="398206" y="383758"/>
                </a:cubicBezTo>
                <a:cubicBezTo>
                  <a:pt x="368709" y="354261"/>
                  <a:pt x="332855" y="329977"/>
                  <a:pt x="309716" y="295268"/>
                </a:cubicBezTo>
                <a:cubicBezTo>
                  <a:pt x="242099" y="193842"/>
                  <a:pt x="284354" y="217987"/>
                  <a:pt x="206477" y="192029"/>
                </a:cubicBezTo>
                <a:cubicBezTo>
                  <a:pt x="157316" y="118288"/>
                  <a:pt x="191727" y="157615"/>
                  <a:pt x="88490" y="88790"/>
                </a:cubicBezTo>
                <a:lnTo>
                  <a:pt x="44245" y="59294"/>
                </a:lnTo>
                <a:lnTo>
                  <a:pt x="0" y="29797"/>
                </a:lnTo>
                <a:cubicBezTo>
                  <a:pt x="14748" y="19965"/>
                  <a:pt x="26761" y="3214"/>
                  <a:pt x="44245" y="300"/>
                </a:cubicBezTo>
                <a:cubicBezTo>
                  <a:pt x="59580" y="-2256"/>
                  <a:pt x="73195" y="12267"/>
                  <a:pt x="88490" y="15048"/>
                </a:cubicBezTo>
                <a:cubicBezTo>
                  <a:pt x="127486" y="22138"/>
                  <a:pt x="167303" y="23770"/>
                  <a:pt x="206477" y="29797"/>
                </a:cubicBezTo>
                <a:cubicBezTo>
                  <a:pt x="231253" y="33609"/>
                  <a:pt x="255638" y="39629"/>
                  <a:pt x="280219" y="44545"/>
                </a:cubicBezTo>
                <a:cubicBezTo>
                  <a:pt x="294967" y="54377"/>
                  <a:pt x="308610" y="66115"/>
                  <a:pt x="324464" y="74042"/>
                </a:cubicBezTo>
                <a:cubicBezTo>
                  <a:pt x="338369" y="80994"/>
                  <a:pt x="353711" y="84700"/>
                  <a:pt x="368709" y="88790"/>
                </a:cubicBezTo>
                <a:cubicBezTo>
                  <a:pt x="407820" y="99457"/>
                  <a:pt x="448237" y="105467"/>
                  <a:pt x="486696" y="118287"/>
                </a:cubicBezTo>
                <a:lnTo>
                  <a:pt x="575187" y="147784"/>
                </a:lnTo>
                <a:lnTo>
                  <a:pt x="707922" y="192029"/>
                </a:lnTo>
                <a:lnTo>
                  <a:pt x="752167" y="206777"/>
                </a:lnTo>
                <a:cubicBezTo>
                  <a:pt x="766915" y="211693"/>
                  <a:pt x="781330" y="217756"/>
                  <a:pt x="796412" y="221526"/>
                </a:cubicBezTo>
                <a:cubicBezTo>
                  <a:pt x="816077" y="226442"/>
                  <a:pt x="835991" y="230450"/>
                  <a:pt x="855406" y="236274"/>
                </a:cubicBezTo>
                <a:cubicBezTo>
                  <a:pt x="885187" y="245208"/>
                  <a:pt x="914399" y="255939"/>
                  <a:pt x="943896" y="265771"/>
                </a:cubicBezTo>
                <a:cubicBezTo>
                  <a:pt x="958645" y="270687"/>
                  <a:pt x="972752" y="278320"/>
                  <a:pt x="988142" y="280519"/>
                </a:cubicBezTo>
                <a:cubicBezTo>
                  <a:pt x="1054350" y="289978"/>
                  <a:pt x="1114412" y="297742"/>
                  <a:pt x="1179871" y="310016"/>
                </a:cubicBezTo>
                <a:cubicBezTo>
                  <a:pt x="1412290" y="353594"/>
                  <a:pt x="1242466" y="327386"/>
                  <a:pt x="1430593" y="354261"/>
                </a:cubicBezTo>
                <a:cubicBezTo>
                  <a:pt x="1445341" y="359177"/>
                  <a:pt x="1459840" y="364920"/>
                  <a:pt x="1474838" y="369010"/>
                </a:cubicBezTo>
                <a:cubicBezTo>
                  <a:pt x="1513949" y="379677"/>
                  <a:pt x="1554366" y="385686"/>
                  <a:pt x="1592825" y="398506"/>
                </a:cubicBezTo>
                <a:cubicBezTo>
                  <a:pt x="1622322" y="408338"/>
                  <a:pt x="1651152" y="420462"/>
                  <a:pt x="1681316" y="428003"/>
                </a:cubicBezTo>
                <a:cubicBezTo>
                  <a:pt x="1770466" y="450292"/>
                  <a:pt x="1721091" y="436345"/>
                  <a:pt x="1828800" y="472248"/>
                </a:cubicBezTo>
                <a:lnTo>
                  <a:pt x="1873045" y="486997"/>
                </a:lnTo>
                <a:cubicBezTo>
                  <a:pt x="1887793" y="491913"/>
                  <a:pt x="1903385" y="494792"/>
                  <a:pt x="1917290" y="501745"/>
                </a:cubicBezTo>
                <a:cubicBezTo>
                  <a:pt x="1936954" y="511577"/>
                  <a:pt x="1955697" y="523522"/>
                  <a:pt x="1976283" y="531242"/>
                </a:cubicBezTo>
                <a:cubicBezTo>
                  <a:pt x="1995262" y="538359"/>
                  <a:pt x="2015862" y="540166"/>
                  <a:pt x="2035277" y="545990"/>
                </a:cubicBezTo>
                <a:cubicBezTo>
                  <a:pt x="2065058" y="554924"/>
                  <a:pt x="2094899" y="563940"/>
                  <a:pt x="2123767" y="575487"/>
                </a:cubicBezTo>
                <a:cubicBezTo>
                  <a:pt x="2138126" y="581231"/>
                  <a:pt x="2215740" y="613951"/>
                  <a:pt x="2241754" y="619732"/>
                </a:cubicBezTo>
                <a:cubicBezTo>
                  <a:pt x="2270946" y="626219"/>
                  <a:pt x="2300689" y="629934"/>
                  <a:pt x="2330245" y="634481"/>
                </a:cubicBezTo>
                <a:cubicBezTo>
                  <a:pt x="2424059" y="648914"/>
                  <a:pt x="2481802" y="656148"/>
                  <a:pt x="2580967" y="663977"/>
                </a:cubicBezTo>
                <a:lnTo>
                  <a:pt x="2993922" y="693474"/>
                </a:lnTo>
                <a:cubicBezTo>
                  <a:pt x="3018503" y="698390"/>
                  <a:pt x="3043345" y="702143"/>
                  <a:pt x="3067664" y="708223"/>
                </a:cubicBezTo>
                <a:cubicBezTo>
                  <a:pt x="3082746" y="711994"/>
                  <a:pt x="3096544" y="720607"/>
                  <a:pt x="3111909" y="722971"/>
                </a:cubicBezTo>
                <a:cubicBezTo>
                  <a:pt x="3160741" y="730483"/>
                  <a:pt x="3210289" y="732263"/>
                  <a:pt x="3259393" y="737719"/>
                </a:cubicBezTo>
                <a:cubicBezTo>
                  <a:pt x="3408597" y="754297"/>
                  <a:pt x="3331574" y="752468"/>
                  <a:pt x="3421625" y="752468"/>
                </a:cubicBezTo>
              </a:path>
            </a:pathLst>
          </a:custGeom>
          <a:noFill/>
          <a:ln w="762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24200" y="3048000"/>
            <a:ext cx="1873045" cy="3598607"/>
          </a:xfrm>
          <a:custGeom>
            <a:avLst/>
            <a:gdLst>
              <a:gd name="connsiteX0" fmla="*/ 0 w 1873045"/>
              <a:gd name="connsiteY0" fmla="*/ 0 h 3598607"/>
              <a:gd name="connsiteX1" fmla="*/ 88491 w 1873045"/>
              <a:gd name="connsiteY1" fmla="*/ 88490 h 3598607"/>
              <a:gd name="connsiteX2" fmla="*/ 191729 w 1873045"/>
              <a:gd name="connsiteY2" fmla="*/ 162232 h 3598607"/>
              <a:gd name="connsiteX3" fmla="*/ 235974 w 1873045"/>
              <a:gd name="connsiteY3" fmla="*/ 221226 h 3598607"/>
              <a:gd name="connsiteX4" fmla="*/ 280220 w 1873045"/>
              <a:gd name="connsiteY4" fmla="*/ 265471 h 3598607"/>
              <a:gd name="connsiteX5" fmla="*/ 309716 w 1873045"/>
              <a:gd name="connsiteY5" fmla="*/ 309716 h 3598607"/>
              <a:gd name="connsiteX6" fmla="*/ 398207 w 1873045"/>
              <a:gd name="connsiteY6" fmla="*/ 398207 h 3598607"/>
              <a:gd name="connsiteX7" fmla="*/ 501445 w 1873045"/>
              <a:gd name="connsiteY7" fmla="*/ 545690 h 3598607"/>
              <a:gd name="connsiteX8" fmla="*/ 545691 w 1873045"/>
              <a:gd name="connsiteY8" fmla="*/ 589936 h 3598607"/>
              <a:gd name="connsiteX9" fmla="*/ 619433 w 1873045"/>
              <a:gd name="connsiteY9" fmla="*/ 663677 h 3598607"/>
              <a:gd name="connsiteX10" fmla="*/ 663678 w 1873045"/>
              <a:gd name="connsiteY10" fmla="*/ 722671 h 3598607"/>
              <a:gd name="connsiteX11" fmla="*/ 707923 w 1873045"/>
              <a:gd name="connsiteY11" fmla="*/ 766916 h 3598607"/>
              <a:gd name="connsiteX12" fmla="*/ 766916 w 1873045"/>
              <a:gd name="connsiteY12" fmla="*/ 855407 h 3598607"/>
              <a:gd name="connsiteX13" fmla="*/ 796413 w 1873045"/>
              <a:gd name="connsiteY13" fmla="*/ 899652 h 3598607"/>
              <a:gd name="connsiteX14" fmla="*/ 840658 w 1873045"/>
              <a:gd name="connsiteY14" fmla="*/ 943897 h 3598607"/>
              <a:gd name="connsiteX15" fmla="*/ 899652 w 1873045"/>
              <a:gd name="connsiteY15" fmla="*/ 1017639 h 3598607"/>
              <a:gd name="connsiteX16" fmla="*/ 929149 w 1873045"/>
              <a:gd name="connsiteY16" fmla="*/ 1061884 h 3598607"/>
              <a:gd name="connsiteX17" fmla="*/ 973394 w 1873045"/>
              <a:gd name="connsiteY17" fmla="*/ 1135626 h 3598607"/>
              <a:gd name="connsiteX18" fmla="*/ 1076633 w 1873045"/>
              <a:gd name="connsiteY18" fmla="*/ 1268361 h 3598607"/>
              <a:gd name="connsiteX19" fmla="*/ 1135626 w 1873045"/>
              <a:gd name="connsiteY19" fmla="*/ 1342103 h 3598607"/>
              <a:gd name="connsiteX20" fmla="*/ 1209368 w 1873045"/>
              <a:gd name="connsiteY20" fmla="*/ 1460090 h 3598607"/>
              <a:gd name="connsiteX21" fmla="*/ 1224116 w 1873045"/>
              <a:gd name="connsiteY21" fmla="*/ 1519084 h 3598607"/>
              <a:gd name="connsiteX22" fmla="*/ 1268362 w 1873045"/>
              <a:gd name="connsiteY22" fmla="*/ 1578077 h 3598607"/>
              <a:gd name="connsiteX23" fmla="*/ 1342104 w 1873045"/>
              <a:gd name="connsiteY23" fmla="*/ 1696065 h 3598607"/>
              <a:gd name="connsiteX24" fmla="*/ 1401097 w 1873045"/>
              <a:gd name="connsiteY24" fmla="*/ 1784555 h 3598607"/>
              <a:gd name="connsiteX25" fmla="*/ 1460091 w 1873045"/>
              <a:gd name="connsiteY25" fmla="*/ 1917290 h 3598607"/>
              <a:gd name="connsiteX26" fmla="*/ 1519084 w 1873045"/>
              <a:gd name="connsiteY26" fmla="*/ 2035277 h 3598607"/>
              <a:gd name="connsiteX27" fmla="*/ 1578078 w 1873045"/>
              <a:gd name="connsiteY27" fmla="*/ 2079523 h 3598607"/>
              <a:gd name="connsiteX28" fmla="*/ 1607574 w 1873045"/>
              <a:gd name="connsiteY28" fmla="*/ 2138516 h 3598607"/>
              <a:gd name="connsiteX29" fmla="*/ 1666568 w 1873045"/>
              <a:gd name="connsiteY29" fmla="*/ 2300748 h 3598607"/>
              <a:gd name="connsiteX30" fmla="*/ 1681316 w 1873045"/>
              <a:gd name="connsiteY30" fmla="*/ 2344994 h 3598607"/>
              <a:gd name="connsiteX31" fmla="*/ 1710813 w 1873045"/>
              <a:gd name="connsiteY31" fmla="*/ 2492477 h 3598607"/>
              <a:gd name="connsiteX32" fmla="*/ 1740310 w 1873045"/>
              <a:gd name="connsiteY32" fmla="*/ 2610465 h 3598607"/>
              <a:gd name="connsiteX33" fmla="*/ 1755058 w 1873045"/>
              <a:gd name="connsiteY33" fmla="*/ 2934929 h 3598607"/>
              <a:gd name="connsiteX34" fmla="*/ 1769807 w 1873045"/>
              <a:gd name="connsiteY34" fmla="*/ 2979174 h 3598607"/>
              <a:gd name="connsiteX35" fmla="*/ 1799304 w 1873045"/>
              <a:gd name="connsiteY35" fmla="*/ 3200400 h 3598607"/>
              <a:gd name="connsiteX36" fmla="*/ 1814052 w 1873045"/>
              <a:gd name="connsiteY36" fmla="*/ 3244645 h 3598607"/>
              <a:gd name="connsiteX37" fmla="*/ 1843549 w 1873045"/>
              <a:gd name="connsiteY37" fmla="*/ 3377381 h 3598607"/>
              <a:gd name="connsiteX38" fmla="*/ 1858297 w 1873045"/>
              <a:gd name="connsiteY38" fmla="*/ 3510116 h 3598607"/>
              <a:gd name="connsiteX39" fmla="*/ 1873045 w 1873045"/>
              <a:gd name="connsiteY39" fmla="*/ 3598607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3045" h="3598607">
                <a:moveTo>
                  <a:pt x="0" y="0"/>
                </a:moveTo>
                <a:cubicBezTo>
                  <a:pt x="29497" y="29497"/>
                  <a:pt x="56646" y="61545"/>
                  <a:pt x="88491" y="88490"/>
                </a:cubicBezTo>
                <a:cubicBezTo>
                  <a:pt x="120775" y="115807"/>
                  <a:pt x="160295" y="133941"/>
                  <a:pt x="191729" y="162232"/>
                </a:cubicBezTo>
                <a:cubicBezTo>
                  <a:pt x="210000" y="178676"/>
                  <a:pt x="219977" y="202563"/>
                  <a:pt x="235974" y="221226"/>
                </a:cubicBezTo>
                <a:cubicBezTo>
                  <a:pt x="249548" y="237062"/>
                  <a:pt x="266867" y="249448"/>
                  <a:pt x="280220" y="265471"/>
                </a:cubicBezTo>
                <a:cubicBezTo>
                  <a:pt x="291567" y="279088"/>
                  <a:pt x="297940" y="296468"/>
                  <a:pt x="309716" y="309716"/>
                </a:cubicBezTo>
                <a:cubicBezTo>
                  <a:pt x="337430" y="340894"/>
                  <a:pt x="375068" y="363498"/>
                  <a:pt x="398207" y="398207"/>
                </a:cubicBezTo>
                <a:cubicBezTo>
                  <a:pt x="423593" y="436287"/>
                  <a:pt x="468686" y="507471"/>
                  <a:pt x="501445" y="545690"/>
                </a:cubicBezTo>
                <a:cubicBezTo>
                  <a:pt x="515019" y="561526"/>
                  <a:pt x="532338" y="573913"/>
                  <a:pt x="545691" y="589936"/>
                </a:cubicBezTo>
                <a:cubicBezTo>
                  <a:pt x="607142" y="663677"/>
                  <a:pt x="538316" y="609601"/>
                  <a:pt x="619433" y="663677"/>
                </a:cubicBezTo>
                <a:cubicBezTo>
                  <a:pt x="634181" y="683342"/>
                  <a:pt x="647681" y="704008"/>
                  <a:pt x="663678" y="722671"/>
                </a:cubicBezTo>
                <a:cubicBezTo>
                  <a:pt x="677252" y="738507"/>
                  <a:pt x="695118" y="750452"/>
                  <a:pt x="707923" y="766916"/>
                </a:cubicBezTo>
                <a:cubicBezTo>
                  <a:pt x="729688" y="794899"/>
                  <a:pt x="747252" y="825910"/>
                  <a:pt x="766916" y="855407"/>
                </a:cubicBezTo>
                <a:cubicBezTo>
                  <a:pt x="776748" y="870155"/>
                  <a:pt x="783879" y="887118"/>
                  <a:pt x="796413" y="899652"/>
                </a:cubicBezTo>
                <a:lnTo>
                  <a:pt x="840658" y="943897"/>
                </a:lnTo>
                <a:cubicBezTo>
                  <a:pt x="869371" y="1030033"/>
                  <a:pt x="832941" y="950928"/>
                  <a:pt x="899652" y="1017639"/>
                </a:cubicBezTo>
                <a:cubicBezTo>
                  <a:pt x="912186" y="1030173"/>
                  <a:pt x="919755" y="1046853"/>
                  <a:pt x="929149" y="1061884"/>
                </a:cubicBezTo>
                <a:cubicBezTo>
                  <a:pt x="944342" y="1086192"/>
                  <a:pt x="956732" y="1112300"/>
                  <a:pt x="973394" y="1135626"/>
                </a:cubicBezTo>
                <a:cubicBezTo>
                  <a:pt x="1005974" y="1181238"/>
                  <a:pt x="1042003" y="1224286"/>
                  <a:pt x="1076633" y="1268361"/>
                </a:cubicBezTo>
                <a:cubicBezTo>
                  <a:pt x="1096081" y="1293113"/>
                  <a:pt x="1135626" y="1342103"/>
                  <a:pt x="1135626" y="1342103"/>
                </a:cubicBezTo>
                <a:cubicBezTo>
                  <a:pt x="1175880" y="1462866"/>
                  <a:pt x="1109173" y="1279739"/>
                  <a:pt x="1209368" y="1460090"/>
                </a:cubicBezTo>
                <a:cubicBezTo>
                  <a:pt x="1219212" y="1477809"/>
                  <a:pt x="1215051" y="1500954"/>
                  <a:pt x="1224116" y="1519084"/>
                </a:cubicBezTo>
                <a:cubicBezTo>
                  <a:pt x="1235109" y="1541070"/>
                  <a:pt x="1254727" y="1557625"/>
                  <a:pt x="1268362" y="1578077"/>
                </a:cubicBezTo>
                <a:cubicBezTo>
                  <a:pt x="1294089" y="1616667"/>
                  <a:pt x="1317024" y="1657052"/>
                  <a:pt x="1342104" y="1696065"/>
                </a:cubicBezTo>
                <a:cubicBezTo>
                  <a:pt x="1361274" y="1725885"/>
                  <a:pt x="1385243" y="1752847"/>
                  <a:pt x="1401097" y="1784555"/>
                </a:cubicBezTo>
                <a:cubicBezTo>
                  <a:pt x="1504967" y="1992291"/>
                  <a:pt x="1347129" y="1672537"/>
                  <a:pt x="1460091" y="1917290"/>
                </a:cubicBezTo>
                <a:cubicBezTo>
                  <a:pt x="1478517" y="1957214"/>
                  <a:pt x="1483907" y="2008894"/>
                  <a:pt x="1519084" y="2035277"/>
                </a:cubicBezTo>
                <a:lnTo>
                  <a:pt x="1578078" y="2079523"/>
                </a:lnTo>
                <a:cubicBezTo>
                  <a:pt x="1587910" y="2099187"/>
                  <a:pt x="1598645" y="2118426"/>
                  <a:pt x="1607574" y="2138516"/>
                </a:cubicBezTo>
                <a:cubicBezTo>
                  <a:pt x="1634936" y="2200082"/>
                  <a:pt x="1644768" y="2235347"/>
                  <a:pt x="1666568" y="2300748"/>
                </a:cubicBezTo>
                <a:cubicBezTo>
                  <a:pt x="1671484" y="2315497"/>
                  <a:pt x="1678267" y="2329750"/>
                  <a:pt x="1681316" y="2344994"/>
                </a:cubicBezTo>
                <a:cubicBezTo>
                  <a:pt x="1691148" y="2394155"/>
                  <a:pt x="1694959" y="2444915"/>
                  <a:pt x="1710813" y="2492477"/>
                </a:cubicBezTo>
                <a:cubicBezTo>
                  <a:pt x="1733489" y="2560504"/>
                  <a:pt x="1722513" y="2521478"/>
                  <a:pt x="1740310" y="2610465"/>
                </a:cubicBezTo>
                <a:cubicBezTo>
                  <a:pt x="1745226" y="2718620"/>
                  <a:pt x="1746424" y="2827007"/>
                  <a:pt x="1755058" y="2934929"/>
                </a:cubicBezTo>
                <a:cubicBezTo>
                  <a:pt x="1756298" y="2950426"/>
                  <a:pt x="1767026" y="2963879"/>
                  <a:pt x="1769807" y="2979174"/>
                </a:cubicBezTo>
                <a:cubicBezTo>
                  <a:pt x="1791355" y="3097689"/>
                  <a:pt x="1776767" y="3087714"/>
                  <a:pt x="1799304" y="3200400"/>
                </a:cubicBezTo>
                <a:cubicBezTo>
                  <a:pt x="1802353" y="3215644"/>
                  <a:pt x="1809781" y="3229697"/>
                  <a:pt x="1814052" y="3244645"/>
                </a:cubicBezTo>
                <a:cubicBezTo>
                  <a:pt x="1823251" y="3276842"/>
                  <a:pt x="1839206" y="3346977"/>
                  <a:pt x="1843549" y="3377381"/>
                </a:cubicBezTo>
                <a:cubicBezTo>
                  <a:pt x="1849845" y="3421451"/>
                  <a:pt x="1852414" y="3465989"/>
                  <a:pt x="1858297" y="3510116"/>
                </a:cubicBezTo>
                <a:cubicBezTo>
                  <a:pt x="1862249" y="3539758"/>
                  <a:pt x="1873045" y="3598607"/>
                  <a:pt x="1873045" y="3598607"/>
                </a:cubicBezTo>
              </a:path>
            </a:pathLst>
          </a:custGeom>
          <a:noFill/>
          <a:ln w="762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16594" y="2949677"/>
            <a:ext cx="2064831" cy="3229897"/>
          </a:xfrm>
          <a:custGeom>
            <a:avLst/>
            <a:gdLst>
              <a:gd name="connsiteX0" fmla="*/ 0 w 2064831"/>
              <a:gd name="connsiteY0" fmla="*/ 0 h 3229897"/>
              <a:gd name="connsiteX1" fmla="*/ 73741 w 2064831"/>
              <a:gd name="connsiteY1" fmla="*/ 73742 h 3229897"/>
              <a:gd name="connsiteX2" fmla="*/ 191729 w 2064831"/>
              <a:gd name="connsiteY2" fmla="*/ 132736 h 3229897"/>
              <a:gd name="connsiteX3" fmla="*/ 280219 w 2064831"/>
              <a:gd name="connsiteY3" fmla="*/ 176981 h 3229897"/>
              <a:gd name="connsiteX4" fmla="*/ 324464 w 2064831"/>
              <a:gd name="connsiteY4" fmla="*/ 206478 h 3229897"/>
              <a:gd name="connsiteX5" fmla="*/ 368709 w 2064831"/>
              <a:gd name="connsiteY5" fmla="*/ 221226 h 3229897"/>
              <a:gd name="connsiteX6" fmla="*/ 457200 w 2064831"/>
              <a:gd name="connsiteY6" fmla="*/ 280220 h 3229897"/>
              <a:gd name="connsiteX7" fmla="*/ 545690 w 2064831"/>
              <a:gd name="connsiteY7" fmla="*/ 412955 h 3229897"/>
              <a:gd name="connsiteX8" fmla="*/ 575187 w 2064831"/>
              <a:gd name="connsiteY8" fmla="*/ 457200 h 3229897"/>
              <a:gd name="connsiteX9" fmla="*/ 619432 w 2064831"/>
              <a:gd name="connsiteY9" fmla="*/ 545691 h 3229897"/>
              <a:gd name="connsiteX10" fmla="*/ 663677 w 2064831"/>
              <a:gd name="connsiteY10" fmla="*/ 634181 h 3229897"/>
              <a:gd name="connsiteX11" fmla="*/ 678425 w 2064831"/>
              <a:gd name="connsiteY11" fmla="*/ 678426 h 3229897"/>
              <a:gd name="connsiteX12" fmla="*/ 707922 w 2064831"/>
              <a:gd name="connsiteY12" fmla="*/ 722671 h 3229897"/>
              <a:gd name="connsiteX13" fmla="*/ 722671 w 2064831"/>
              <a:gd name="connsiteY13" fmla="*/ 781665 h 3229897"/>
              <a:gd name="connsiteX14" fmla="*/ 752167 w 2064831"/>
              <a:gd name="connsiteY14" fmla="*/ 870155 h 3229897"/>
              <a:gd name="connsiteX15" fmla="*/ 766916 w 2064831"/>
              <a:gd name="connsiteY15" fmla="*/ 914400 h 3229897"/>
              <a:gd name="connsiteX16" fmla="*/ 781664 w 2064831"/>
              <a:gd name="connsiteY16" fmla="*/ 973394 h 3229897"/>
              <a:gd name="connsiteX17" fmla="*/ 811161 w 2064831"/>
              <a:gd name="connsiteY17" fmla="*/ 1061884 h 3229897"/>
              <a:gd name="connsiteX18" fmla="*/ 840658 w 2064831"/>
              <a:gd name="connsiteY18" fmla="*/ 1150375 h 3229897"/>
              <a:gd name="connsiteX19" fmla="*/ 914400 w 2064831"/>
              <a:gd name="connsiteY19" fmla="*/ 1283110 h 3229897"/>
              <a:gd name="connsiteX20" fmla="*/ 943896 w 2064831"/>
              <a:gd name="connsiteY20" fmla="*/ 1327355 h 3229897"/>
              <a:gd name="connsiteX21" fmla="*/ 973393 w 2064831"/>
              <a:gd name="connsiteY21" fmla="*/ 1371600 h 3229897"/>
              <a:gd name="connsiteX22" fmla="*/ 1017638 w 2064831"/>
              <a:gd name="connsiteY22" fmla="*/ 1460091 h 3229897"/>
              <a:gd name="connsiteX23" fmla="*/ 1032387 w 2064831"/>
              <a:gd name="connsiteY23" fmla="*/ 1504336 h 3229897"/>
              <a:gd name="connsiteX24" fmla="*/ 1061883 w 2064831"/>
              <a:gd name="connsiteY24" fmla="*/ 1548581 h 3229897"/>
              <a:gd name="connsiteX25" fmla="*/ 1076632 w 2064831"/>
              <a:gd name="connsiteY25" fmla="*/ 1592826 h 3229897"/>
              <a:gd name="connsiteX26" fmla="*/ 1150374 w 2064831"/>
              <a:gd name="connsiteY26" fmla="*/ 1681317 h 3229897"/>
              <a:gd name="connsiteX27" fmla="*/ 1179871 w 2064831"/>
              <a:gd name="connsiteY27" fmla="*/ 1725562 h 3229897"/>
              <a:gd name="connsiteX28" fmla="*/ 1268361 w 2064831"/>
              <a:gd name="connsiteY28" fmla="*/ 1784555 h 3229897"/>
              <a:gd name="connsiteX29" fmla="*/ 1312606 w 2064831"/>
              <a:gd name="connsiteY29" fmla="*/ 1814052 h 3229897"/>
              <a:gd name="connsiteX30" fmla="*/ 1386348 w 2064831"/>
              <a:gd name="connsiteY30" fmla="*/ 1902542 h 3229897"/>
              <a:gd name="connsiteX31" fmla="*/ 1445341 w 2064831"/>
              <a:gd name="connsiteY31" fmla="*/ 1991033 h 3229897"/>
              <a:gd name="connsiteX32" fmla="*/ 1474838 w 2064831"/>
              <a:gd name="connsiteY32" fmla="*/ 2035278 h 3229897"/>
              <a:gd name="connsiteX33" fmla="*/ 1504335 w 2064831"/>
              <a:gd name="connsiteY33" fmla="*/ 2138517 h 3229897"/>
              <a:gd name="connsiteX34" fmla="*/ 1533832 w 2064831"/>
              <a:gd name="connsiteY34" fmla="*/ 2227007 h 3229897"/>
              <a:gd name="connsiteX35" fmla="*/ 1548580 w 2064831"/>
              <a:gd name="connsiteY35" fmla="*/ 2271252 h 3229897"/>
              <a:gd name="connsiteX36" fmla="*/ 1563329 w 2064831"/>
              <a:gd name="connsiteY36" fmla="*/ 2315497 h 3229897"/>
              <a:gd name="connsiteX37" fmla="*/ 1578077 w 2064831"/>
              <a:gd name="connsiteY37" fmla="*/ 2359742 h 3229897"/>
              <a:gd name="connsiteX38" fmla="*/ 1607574 w 2064831"/>
              <a:gd name="connsiteY38" fmla="*/ 2403988 h 3229897"/>
              <a:gd name="connsiteX39" fmla="*/ 1637071 w 2064831"/>
              <a:gd name="connsiteY39" fmla="*/ 2492478 h 3229897"/>
              <a:gd name="connsiteX40" fmla="*/ 1651819 w 2064831"/>
              <a:gd name="connsiteY40" fmla="*/ 2536723 h 3229897"/>
              <a:gd name="connsiteX41" fmla="*/ 1725561 w 2064831"/>
              <a:gd name="connsiteY41" fmla="*/ 2639962 h 3229897"/>
              <a:gd name="connsiteX42" fmla="*/ 1755058 w 2064831"/>
              <a:gd name="connsiteY42" fmla="*/ 2728452 h 3229897"/>
              <a:gd name="connsiteX43" fmla="*/ 1814051 w 2064831"/>
              <a:gd name="connsiteY43" fmla="*/ 2816942 h 3229897"/>
              <a:gd name="connsiteX44" fmla="*/ 1828800 w 2064831"/>
              <a:gd name="connsiteY44" fmla="*/ 2861188 h 3229897"/>
              <a:gd name="connsiteX45" fmla="*/ 1887793 w 2064831"/>
              <a:gd name="connsiteY45" fmla="*/ 2949678 h 3229897"/>
              <a:gd name="connsiteX46" fmla="*/ 1946787 w 2064831"/>
              <a:gd name="connsiteY46" fmla="*/ 3038168 h 3229897"/>
              <a:gd name="connsiteX47" fmla="*/ 2035277 w 2064831"/>
              <a:gd name="connsiteY47" fmla="*/ 3170904 h 3229897"/>
              <a:gd name="connsiteX48" fmla="*/ 2064774 w 2064831"/>
              <a:gd name="connsiteY48" fmla="*/ 3229897 h 322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64831" h="3229897">
                <a:moveTo>
                  <a:pt x="0" y="0"/>
                </a:moveTo>
                <a:cubicBezTo>
                  <a:pt x="24580" y="24581"/>
                  <a:pt x="45160" y="53955"/>
                  <a:pt x="73741" y="73742"/>
                </a:cubicBezTo>
                <a:cubicBezTo>
                  <a:pt x="109894" y="98771"/>
                  <a:pt x="153127" y="111680"/>
                  <a:pt x="191729" y="132736"/>
                </a:cubicBezTo>
                <a:cubicBezTo>
                  <a:pt x="281584" y="181748"/>
                  <a:pt x="190501" y="147076"/>
                  <a:pt x="280219" y="176981"/>
                </a:cubicBezTo>
                <a:cubicBezTo>
                  <a:pt x="294967" y="186813"/>
                  <a:pt x="308610" y="198551"/>
                  <a:pt x="324464" y="206478"/>
                </a:cubicBezTo>
                <a:cubicBezTo>
                  <a:pt x="338369" y="213430"/>
                  <a:pt x="355119" y="213676"/>
                  <a:pt x="368709" y="221226"/>
                </a:cubicBezTo>
                <a:cubicBezTo>
                  <a:pt x="399699" y="238442"/>
                  <a:pt x="457200" y="280220"/>
                  <a:pt x="457200" y="280220"/>
                </a:cubicBezTo>
                <a:lnTo>
                  <a:pt x="545690" y="412955"/>
                </a:lnTo>
                <a:lnTo>
                  <a:pt x="575187" y="457200"/>
                </a:lnTo>
                <a:cubicBezTo>
                  <a:pt x="612256" y="568411"/>
                  <a:pt x="562253" y="431333"/>
                  <a:pt x="619432" y="545691"/>
                </a:cubicBezTo>
                <a:cubicBezTo>
                  <a:pt x="680493" y="667813"/>
                  <a:pt x="579142" y="507381"/>
                  <a:pt x="663677" y="634181"/>
                </a:cubicBezTo>
                <a:cubicBezTo>
                  <a:pt x="668593" y="648929"/>
                  <a:pt x="671473" y="664521"/>
                  <a:pt x="678425" y="678426"/>
                </a:cubicBezTo>
                <a:cubicBezTo>
                  <a:pt x="686352" y="694280"/>
                  <a:pt x="700940" y="706379"/>
                  <a:pt x="707922" y="722671"/>
                </a:cubicBezTo>
                <a:cubicBezTo>
                  <a:pt x="715907" y="741302"/>
                  <a:pt x="716847" y="762250"/>
                  <a:pt x="722671" y="781665"/>
                </a:cubicBezTo>
                <a:cubicBezTo>
                  <a:pt x="731605" y="811446"/>
                  <a:pt x="742335" y="840658"/>
                  <a:pt x="752167" y="870155"/>
                </a:cubicBezTo>
                <a:cubicBezTo>
                  <a:pt x="757083" y="884903"/>
                  <a:pt x="763146" y="899318"/>
                  <a:pt x="766916" y="914400"/>
                </a:cubicBezTo>
                <a:cubicBezTo>
                  <a:pt x="771832" y="934065"/>
                  <a:pt x="775840" y="953979"/>
                  <a:pt x="781664" y="973394"/>
                </a:cubicBezTo>
                <a:cubicBezTo>
                  <a:pt x="790598" y="1003175"/>
                  <a:pt x="801329" y="1032387"/>
                  <a:pt x="811161" y="1061884"/>
                </a:cubicBezTo>
                <a:lnTo>
                  <a:pt x="840658" y="1150375"/>
                </a:lnTo>
                <a:cubicBezTo>
                  <a:pt x="866618" y="1228254"/>
                  <a:pt x="846779" y="1181679"/>
                  <a:pt x="914400" y="1283110"/>
                </a:cubicBezTo>
                <a:lnTo>
                  <a:pt x="943896" y="1327355"/>
                </a:lnTo>
                <a:lnTo>
                  <a:pt x="973393" y="1371600"/>
                </a:lnTo>
                <a:cubicBezTo>
                  <a:pt x="1010459" y="1482804"/>
                  <a:pt x="960462" y="1345741"/>
                  <a:pt x="1017638" y="1460091"/>
                </a:cubicBezTo>
                <a:cubicBezTo>
                  <a:pt x="1024591" y="1473996"/>
                  <a:pt x="1025435" y="1490431"/>
                  <a:pt x="1032387" y="1504336"/>
                </a:cubicBezTo>
                <a:cubicBezTo>
                  <a:pt x="1040314" y="1520190"/>
                  <a:pt x="1053956" y="1532727"/>
                  <a:pt x="1061883" y="1548581"/>
                </a:cubicBezTo>
                <a:cubicBezTo>
                  <a:pt x="1068835" y="1562486"/>
                  <a:pt x="1069679" y="1578921"/>
                  <a:pt x="1076632" y="1592826"/>
                </a:cubicBezTo>
                <a:cubicBezTo>
                  <a:pt x="1104095" y="1647750"/>
                  <a:pt x="1109603" y="1632392"/>
                  <a:pt x="1150374" y="1681317"/>
                </a:cubicBezTo>
                <a:cubicBezTo>
                  <a:pt x="1161721" y="1694934"/>
                  <a:pt x="1166531" y="1713890"/>
                  <a:pt x="1179871" y="1725562"/>
                </a:cubicBezTo>
                <a:cubicBezTo>
                  <a:pt x="1206550" y="1748906"/>
                  <a:pt x="1238864" y="1764891"/>
                  <a:pt x="1268361" y="1784555"/>
                </a:cubicBezTo>
                <a:lnTo>
                  <a:pt x="1312606" y="1814052"/>
                </a:lnTo>
                <a:cubicBezTo>
                  <a:pt x="1418022" y="1972174"/>
                  <a:pt x="1253850" y="1732185"/>
                  <a:pt x="1386348" y="1902542"/>
                </a:cubicBezTo>
                <a:cubicBezTo>
                  <a:pt x="1408113" y="1930525"/>
                  <a:pt x="1425677" y="1961536"/>
                  <a:pt x="1445341" y="1991033"/>
                </a:cubicBezTo>
                <a:cubicBezTo>
                  <a:pt x="1455173" y="2005781"/>
                  <a:pt x="1469233" y="2018462"/>
                  <a:pt x="1474838" y="2035278"/>
                </a:cubicBezTo>
                <a:cubicBezTo>
                  <a:pt x="1524395" y="2183943"/>
                  <a:pt x="1448790" y="1953366"/>
                  <a:pt x="1504335" y="2138517"/>
                </a:cubicBezTo>
                <a:cubicBezTo>
                  <a:pt x="1513269" y="2168298"/>
                  <a:pt x="1524000" y="2197510"/>
                  <a:pt x="1533832" y="2227007"/>
                </a:cubicBezTo>
                <a:lnTo>
                  <a:pt x="1548580" y="2271252"/>
                </a:lnTo>
                <a:lnTo>
                  <a:pt x="1563329" y="2315497"/>
                </a:lnTo>
                <a:cubicBezTo>
                  <a:pt x="1568245" y="2330245"/>
                  <a:pt x="1569454" y="2346807"/>
                  <a:pt x="1578077" y="2359742"/>
                </a:cubicBezTo>
                <a:lnTo>
                  <a:pt x="1607574" y="2403988"/>
                </a:lnTo>
                <a:lnTo>
                  <a:pt x="1637071" y="2492478"/>
                </a:lnTo>
                <a:cubicBezTo>
                  <a:pt x="1641987" y="2507226"/>
                  <a:pt x="1642491" y="2524286"/>
                  <a:pt x="1651819" y="2536723"/>
                </a:cubicBezTo>
                <a:cubicBezTo>
                  <a:pt x="1706699" y="2609897"/>
                  <a:pt x="1682429" y="2575265"/>
                  <a:pt x="1725561" y="2639962"/>
                </a:cubicBezTo>
                <a:cubicBezTo>
                  <a:pt x="1735393" y="2669459"/>
                  <a:pt x="1737811" y="2702582"/>
                  <a:pt x="1755058" y="2728452"/>
                </a:cubicBezTo>
                <a:cubicBezTo>
                  <a:pt x="1774722" y="2757949"/>
                  <a:pt x="1802840" y="2783311"/>
                  <a:pt x="1814051" y="2816942"/>
                </a:cubicBezTo>
                <a:cubicBezTo>
                  <a:pt x="1818967" y="2831691"/>
                  <a:pt x="1821250" y="2847598"/>
                  <a:pt x="1828800" y="2861188"/>
                </a:cubicBezTo>
                <a:cubicBezTo>
                  <a:pt x="1846016" y="2892177"/>
                  <a:pt x="1868129" y="2920181"/>
                  <a:pt x="1887793" y="2949678"/>
                </a:cubicBezTo>
                <a:lnTo>
                  <a:pt x="1946787" y="3038168"/>
                </a:lnTo>
                <a:lnTo>
                  <a:pt x="2035277" y="3170904"/>
                </a:lnTo>
                <a:cubicBezTo>
                  <a:pt x="2067501" y="3219240"/>
                  <a:pt x="2064774" y="3197423"/>
                  <a:pt x="2064774" y="3229897"/>
                </a:cubicBezTo>
              </a:path>
            </a:pathLst>
          </a:cu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09768" y="3244645"/>
            <a:ext cx="3878826" cy="782755"/>
          </a:xfrm>
          <a:custGeom>
            <a:avLst/>
            <a:gdLst>
              <a:gd name="connsiteX0" fmla="*/ 0 w 3878826"/>
              <a:gd name="connsiteY0" fmla="*/ 0 h 782755"/>
              <a:gd name="connsiteX1" fmla="*/ 339213 w 3878826"/>
              <a:gd name="connsiteY1" fmla="*/ 14749 h 782755"/>
              <a:gd name="connsiteX2" fmla="*/ 398206 w 3878826"/>
              <a:gd name="connsiteY2" fmla="*/ 44245 h 782755"/>
              <a:gd name="connsiteX3" fmla="*/ 442451 w 3878826"/>
              <a:gd name="connsiteY3" fmla="*/ 58994 h 782755"/>
              <a:gd name="connsiteX4" fmla="*/ 560438 w 3878826"/>
              <a:gd name="connsiteY4" fmla="*/ 73742 h 782755"/>
              <a:gd name="connsiteX5" fmla="*/ 604684 w 3878826"/>
              <a:gd name="connsiteY5" fmla="*/ 88490 h 782755"/>
              <a:gd name="connsiteX6" fmla="*/ 693174 w 3878826"/>
              <a:gd name="connsiteY6" fmla="*/ 103239 h 782755"/>
              <a:gd name="connsiteX7" fmla="*/ 825909 w 3878826"/>
              <a:gd name="connsiteY7" fmla="*/ 132736 h 782755"/>
              <a:gd name="connsiteX8" fmla="*/ 914400 w 3878826"/>
              <a:gd name="connsiteY8" fmla="*/ 162232 h 782755"/>
              <a:gd name="connsiteX9" fmla="*/ 958645 w 3878826"/>
              <a:gd name="connsiteY9" fmla="*/ 176981 h 782755"/>
              <a:gd name="connsiteX10" fmla="*/ 1002890 w 3878826"/>
              <a:gd name="connsiteY10" fmla="*/ 206478 h 782755"/>
              <a:gd name="connsiteX11" fmla="*/ 1076632 w 3878826"/>
              <a:gd name="connsiteY11" fmla="*/ 221226 h 782755"/>
              <a:gd name="connsiteX12" fmla="*/ 1165122 w 3878826"/>
              <a:gd name="connsiteY12" fmla="*/ 250723 h 782755"/>
              <a:gd name="connsiteX13" fmla="*/ 1209367 w 3878826"/>
              <a:gd name="connsiteY13" fmla="*/ 265471 h 782755"/>
              <a:gd name="connsiteX14" fmla="*/ 1297858 w 3878826"/>
              <a:gd name="connsiteY14" fmla="*/ 280220 h 782755"/>
              <a:gd name="connsiteX15" fmla="*/ 1342103 w 3878826"/>
              <a:gd name="connsiteY15" fmla="*/ 294968 h 782755"/>
              <a:gd name="connsiteX16" fmla="*/ 1460090 w 3878826"/>
              <a:gd name="connsiteY16" fmla="*/ 309716 h 782755"/>
              <a:gd name="connsiteX17" fmla="*/ 1622322 w 3878826"/>
              <a:gd name="connsiteY17" fmla="*/ 353961 h 782755"/>
              <a:gd name="connsiteX18" fmla="*/ 1799303 w 3878826"/>
              <a:gd name="connsiteY18" fmla="*/ 383458 h 782755"/>
              <a:gd name="connsiteX19" fmla="*/ 1858297 w 3878826"/>
              <a:gd name="connsiteY19" fmla="*/ 398207 h 782755"/>
              <a:gd name="connsiteX20" fmla="*/ 1946787 w 3878826"/>
              <a:gd name="connsiteY20" fmla="*/ 427703 h 782755"/>
              <a:gd name="connsiteX21" fmla="*/ 2094271 w 3878826"/>
              <a:gd name="connsiteY21" fmla="*/ 457200 h 782755"/>
              <a:gd name="connsiteX22" fmla="*/ 2182761 w 3878826"/>
              <a:gd name="connsiteY22" fmla="*/ 471949 h 782755"/>
              <a:gd name="connsiteX23" fmla="*/ 2418735 w 3878826"/>
              <a:gd name="connsiteY23" fmla="*/ 501445 h 782755"/>
              <a:gd name="connsiteX24" fmla="*/ 2521974 w 3878826"/>
              <a:gd name="connsiteY24" fmla="*/ 530942 h 782755"/>
              <a:gd name="connsiteX25" fmla="*/ 2595716 w 3878826"/>
              <a:gd name="connsiteY25" fmla="*/ 545690 h 782755"/>
              <a:gd name="connsiteX26" fmla="*/ 2698955 w 3878826"/>
              <a:gd name="connsiteY26" fmla="*/ 575187 h 782755"/>
              <a:gd name="connsiteX27" fmla="*/ 2787445 w 3878826"/>
              <a:gd name="connsiteY27" fmla="*/ 589936 h 782755"/>
              <a:gd name="connsiteX28" fmla="*/ 2875935 w 3878826"/>
              <a:gd name="connsiteY28" fmla="*/ 619432 h 782755"/>
              <a:gd name="connsiteX29" fmla="*/ 3038167 w 3878826"/>
              <a:gd name="connsiteY29" fmla="*/ 648929 h 782755"/>
              <a:gd name="connsiteX30" fmla="*/ 3097161 w 3878826"/>
              <a:gd name="connsiteY30" fmla="*/ 663678 h 782755"/>
              <a:gd name="connsiteX31" fmla="*/ 3141406 w 3878826"/>
              <a:gd name="connsiteY31" fmla="*/ 678426 h 782755"/>
              <a:gd name="connsiteX32" fmla="*/ 3347884 w 3878826"/>
              <a:gd name="connsiteY32" fmla="*/ 707923 h 782755"/>
              <a:gd name="connsiteX33" fmla="*/ 3510116 w 3878826"/>
              <a:gd name="connsiteY33" fmla="*/ 752168 h 782755"/>
              <a:gd name="connsiteX34" fmla="*/ 3746090 w 3878826"/>
              <a:gd name="connsiteY34" fmla="*/ 781665 h 782755"/>
              <a:gd name="connsiteX35" fmla="*/ 3878826 w 3878826"/>
              <a:gd name="connsiteY35" fmla="*/ 781665 h 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78826" h="782755">
                <a:moveTo>
                  <a:pt x="0" y="0"/>
                </a:moveTo>
                <a:cubicBezTo>
                  <a:pt x="113071" y="4916"/>
                  <a:pt x="226727" y="2251"/>
                  <a:pt x="339213" y="14749"/>
                </a:cubicBezTo>
                <a:cubicBezTo>
                  <a:pt x="361064" y="17177"/>
                  <a:pt x="377998" y="35585"/>
                  <a:pt x="398206" y="44245"/>
                </a:cubicBezTo>
                <a:cubicBezTo>
                  <a:pt x="412495" y="50369"/>
                  <a:pt x="427156" y="56213"/>
                  <a:pt x="442451" y="58994"/>
                </a:cubicBezTo>
                <a:cubicBezTo>
                  <a:pt x="481447" y="66084"/>
                  <a:pt x="521109" y="68826"/>
                  <a:pt x="560438" y="73742"/>
                </a:cubicBezTo>
                <a:cubicBezTo>
                  <a:pt x="575187" y="78658"/>
                  <a:pt x="589508" y="85118"/>
                  <a:pt x="604684" y="88490"/>
                </a:cubicBezTo>
                <a:cubicBezTo>
                  <a:pt x="633875" y="94977"/>
                  <a:pt x="663753" y="97890"/>
                  <a:pt x="693174" y="103239"/>
                </a:cubicBezTo>
                <a:cubicBezTo>
                  <a:pt x="728815" y="109719"/>
                  <a:pt x="789477" y="121807"/>
                  <a:pt x="825909" y="132736"/>
                </a:cubicBezTo>
                <a:cubicBezTo>
                  <a:pt x="855690" y="141670"/>
                  <a:pt x="884903" y="152400"/>
                  <a:pt x="914400" y="162232"/>
                </a:cubicBezTo>
                <a:cubicBezTo>
                  <a:pt x="929148" y="167148"/>
                  <a:pt x="945710" y="168357"/>
                  <a:pt x="958645" y="176981"/>
                </a:cubicBezTo>
                <a:cubicBezTo>
                  <a:pt x="973393" y="186813"/>
                  <a:pt x="986293" y="200254"/>
                  <a:pt x="1002890" y="206478"/>
                </a:cubicBezTo>
                <a:cubicBezTo>
                  <a:pt x="1026361" y="215280"/>
                  <a:pt x="1052448" y="214630"/>
                  <a:pt x="1076632" y="221226"/>
                </a:cubicBezTo>
                <a:cubicBezTo>
                  <a:pt x="1106629" y="229407"/>
                  <a:pt x="1135625" y="240891"/>
                  <a:pt x="1165122" y="250723"/>
                </a:cubicBezTo>
                <a:cubicBezTo>
                  <a:pt x="1179870" y="255639"/>
                  <a:pt x="1194032" y="262915"/>
                  <a:pt x="1209367" y="265471"/>
                </a:cubicBezTo>
                <a:cubicBezTo>
                  <a:pt x="1238864" y="270387"/>
                  <a:pt x="1268666" y="273733"/>
                  <a:pt x="1297858" y="280220"/>
                </a:cubicBezTo>
                <a:cubicBezTo>
                  <a:pt x="1313034" y="283592"/>
                  <a:pt x="1326808" y="292187"/>
                  <a:pt x="1342103" y="294968"/>
                </a:cubicBezTo>
                <a:cubicBezTo>
                  <a:pt x="1381099" y="302058"/>
                  <a:pt x="1420761" y="304800"/>
                  <a:pt x="1460090" y="309716"/>
                </a:cubicBezTo>
                <a:cubicBezTo>
                  <a:pt x="1514094" y="327718"/>
                  <a:pt x="1564092" y="345642"/>
                  <a:pt x="1622322" y="353961"/>
                </a:cubicBezTo>
                <a:cubicBezTo>
                  <a:pt x="1708493" y="366272"/>
                  <a:pt x="1721676" y="366208"/>
                  <a:pt x="1799303" y="383458"/>
                </a:cubicBezTo>
                <a:cubicBezTo>
                  <a:pt x="1819090" y="387855"/>
                  <a:pt x="1838882" y="392383"/>
                  <a:pt x="1858297" y="398207"/>
                </a:cubicBezTo>
                <a:cubicBezTo>
                  <a:pt x="1888078" y="407141"/>
                  <a:pt x="1916299" y="421605"/>
                  <a:pt x="1946787" y="427703"/>
                </a:cubicBezTo>
                <a:cubicBezTo>
                  <a:pt x="1995948" y="437535"/>
                  <a:pt x="2044818" y="448958"/>
                  <a:pt x="2094271" y="457200"/>
                </a:cubicBezTo>
                <a:cubicBezTo>
                  <a:pt x="2123768" y="462116"/>
                  <a:pt x="2153088" y="468240"/>
                  <a:pt x="2182761" y="471949"/>
                </a:cubicBezTo>
                <a:lnTo>
                  <a:pt x="2418735" y="501445"/>
                </a:lnTo>
                <a:cubicBezTo>
                  <a:pt x="2468010" y="517871"/>
                  <a:pt x="2466412" y="518595"/>
                  <a:pt x="2521974" y="530942"/>
                </a:cubicBezTo>
                <a:cubicBezTo>
                  <a:pt x="2546445" y="536380"/>
                  <a:pt x="2571397" y="539610"/>
                  <a:pt x="2595716" y="545690"/>
                </a:cubicBezTo>
                <a:cubicBezTo>
                  <a:pt x="2708195" y="573810"/>
                  <a:pt x="2560985" y="547593"/>
                  <a:pt x="2698955" y="575187"/>
                </a:cubicBezTo>
                <a:cubicBezTo>
                  <a:pt x="2728278" y="581052"/>
                  <a:pt x="2758434" y="582683"/>
                  <a:pt x="2787445" y="589936"/>
                </a:cubicBezTo>
                <a:cubicBezTo>
                  <a:pt x="2817609" y="597477"/>
                  <a:pt x="2845266" y="614320"/>
                  <a:pt x="2875935" y="619432"/>
                </a:cubicBezTo>
                <a:cubicBezTo>
                  <a:pt x="2939957" y="630103"/>
                  <a:pt x="2976340" y="635190"/>
                  <a:pt x="3038167" y="648929"/>
                </a:cubicBezTo>
                <a:cubicBezTo>
                  <a:pt x="3057954" y="653326"/>
                  <a:pt x="3077671" y="658109"/>
                  <a:pt x="3097161" y="663678"/>
                </a:cubicBezTo>
                <a:cubicBezTo>
                  <a:pt x="3112109" y="667949"/>
                  <a:pt x="3126111" y="675645"/>
                  <a:pt x="3141406" y="678426"/>
                </a:cubicBezTo>
                <a:cubicBezTo>
                  <a:pt x="3264212" y="700754"/>
                  <a:pt x="3239049" y="683737"/>
                  <a:pt x="3347884" y="707923"/>
                </a:cubicBezTo>
                <a:cubicBezTo>
                  <a:pt x="3477469" y="736720"/>
                  <a:pt x="3254797" y="715695"/>
                  <a:pt x="3510116" y="752168"/>
                </a:cubicBezTo>
                <a:cubicBezTo>
                  <a:pt x="3574288" y="761335"/>
                  <a:pt x="3685272" y="778286"/>
                  <a:pt x="3746090" y="781665"/>
                </a:cubicBezTo>
                <a:cubicBezTo>
                  <a:pt x="3790267" y="784119"/>
                  <a:pt x="3834581" y="781665"/>
                  <a:pt x="3878826" y="781665"/>
                </a:cubicBezTo>
              </a:path>
            </a:pathLst>
          </a:cu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5473005"/>
            <a:ext cx="2286000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Government should help the poor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1106031"/>
            <a:ext cx="260800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Government should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NOT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help the poor, people should help themselves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 t="25000" r="13811" b="17742"/>
          <a:stretch/>
        </p:blipFill>
        <p:spPr bwMode="auto">
          <a:xfrm>
            <a:off x="685800" y="685800"/>
            <a:ext cx="3041076" cy="23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9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45035 0.6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7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President Influences Policy or Gov’t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State of the Union speech</a:t>
            </a:r>
          </a:p>
          <a:p>
            <a:pPr lvl="1"/>
            <a:r>
              <a:rPr lang="en-US" sz="3200" dirty="0" smtClean="0"/>
              <a:t>Asks for new laws</a:t>
            </a:r>
          </a:p>
          <a:p>
            <a:r>
              <a:rPr lang="en-US" sz="3600" b="1" dirty="0" smtClean="0"/>
              <a:t>Appeals to the People on TV</a:t>
            </a:r>
          </a:p>
          <a:p>
            <a:pPr lvl="1"/>
            <a:r>
              <a:rPr lang="en-US" sz="3600" dirty="0" smtClean="0"/>
              <a:t>“we the people…”</a:t>
            </a:r>
          </a:p>
          <a:p>
            <a:r>
              <a:rPr lang="en-US" sz="3600" b="1" dirty="0" smtClean="0"/>
              <a:t>Appoints officials to carry out laws</a:t>
            </a:r>
            <a:endParaRPr lang="en-US" sz="3600" b="1" dirty="0"/>
          </a:p>
        </p:txBody>
      </p:sp>
      <p:pic>
        <p:nvPicPr>
          <p:cNvPr id="4" name="Picture 47" descr="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b="8710"/>
          <a:stretch>
            <a:fillRect/>
          </a:stretch>
        </p:blipFill>
        <p:spPr bwMode="auto">
          <a:xfrm>
            <a:off x="6767734" y="4953000"/>
            <a:ext cx="2366433" cy="185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7772335" y="5755252"/>
            <a:ext cx="508308" cy="645548"/>
          </a:xfrm>
          <a:custGeom>
            <a:avLst/>
            <a:gdLst>
              <a:gd name="connsiteX0" fmla="*/ 508065 w 508308"/>
              <a:gd name="connsiteY0" fmla="*/ 4198 h 645548"/>
              <a:gd name="connsiteX1" fmla="*/ 476315 w 508308"/>
              <a:gd name="connsiteY1" fmla="*/ 23248 h 645548"/>
              <a:gd name="connsiteX2" fmla="*/ 438215 w 508308"/>
              <a:gd name="connsiteY2" fmla="*/ 35948 h 645548"/>
              <a:gd name="connsiteX3" fmla="*/ 406465 w 508308"/>
              <a:gd name="connsiteY3" fmla="*/ 61348 h 645548"/>
              <a:gd name="connsiteX4" fmla="*/ 387415 w 508308"/>
              <a:gd name="connsiteY4" fmla="*/ 74048 h 645548"/>
              <a:gd name="connsiteX5" fmla="*/ 330265 w 508308"/>
              <a:gd name="connsiteY5" fmla="*/ 93098 h 645548"/>
              <a:gd name="connsiteX6" fmla="*/ 311215 w 508308"/>
              <a:gd name="connsiteY6" fmla="*/ 99448 h 645548"/>
              <a:gd name="connsiteX7" fmla="*/ 222315 w 508308"/>
              <a:gd name="connsiteY7" fmla="*/ 105798 h 645548"/>
              <a:gd name="connsiteX8" fmla="*/ 63565 w 508308"/>
              <a:gd name="connsiteY8" fmla="*/ 105798 h 645548"/>
              <a:gd name="connsiteX9" fmla="*/ 57215 w 508308"/>
              <a:gd name="connsiteY9" fmla="*/ 137548 h 645548"/>
              <a:gd name="connsiteX10" fmla="*/ 50865 w 508308"/>
              <a:gd name="connsiteY10" fmla="*/ 289948 h 645548"/>
              <a:gd name="connsiteX11" fmla="*/ 44515 w 508308"/>
              <a:gd name="connsiteY11" fmla="*/ 315348 h 645548"/>
              <a:gd name="connsiteX12" fmla="*/ 31815 w 508308"/>
              <a:gd name="connsiteY12" fmla="*/ 359798 h 645548"/>
              <a:gd name="connsiteX13" fmla="*/ 19115 w 508308"/>
              <a:gd name="connsiteY13" fmla="*/ 435998 h 645548"/>
              <a:gd name="connsiteX14" fmla="*/ 6415 w 508308"/>
              <a:gd name="connsiteY14" fmla="*/ 474098 h 645548"/>
              <a:gd name="connsiteX15" fmla="*/ 6415 w 508308"/>
              <a:gd name="connsiteY15" fmla="*/ 582048 h 645548"/>
              <a:gd name="connsiteX16" fmla="*/ 63565 w 508308"/>
              <a:gd name="connsiteY16" fmla="*/ 607448 h 645548"/>
              <a:gd name="connsiteX17" fmla="*/ 101665 w 508308"/>
              <a:gd name="connsiteY17" fmla="*/ 620148 h 645548"/>
              <a:gd name="connsiteX18" fmla="*/ 146115 w 508308"/>
              <a:gd name="connsiteY18" fmla="*/ 632848 h 645548"/>
              <a:gd name="connsiteX19" fmla="*/ 196915 w 508308"/>
              <a:gd name="connsiteY19" fmla="*/ 639198 h 645548"/>
              <a:gd name="connsiteX20" fmla="*/ 241365 w 508308"/>
              <a:gd name="connsiteY20" fmla="*/ 645548 h 645548"/>
              <a:gd name="connsiteX21" fmla="*/ 292165 w 508308"/>
              <a:gd name="connsiteY21" fmla="*/ 639198 h 645548"/>
              <a:gd name="connsiteX22" fmla="*/ 304865 w 508308"/>
              <a:gd name="connsiteY22" fmla="*/ 620148 h 645548"/>
              <a:gd name="connsiteX23" fmla="*/ 317565 w 508308"/>
              <a:gd name="connsiteY23" fmla="*/ 582048 h 645548"/>
              <a:gd name="connsiteX24" fmla="*/ 311215 w 508308"/>
              <a:gd name="connsiteY24" fmla="*/ 562998 h 645548"/>
              <a:gd name="connsiteX25" fmla="*/ 273115 w 508308"/>
              <a:gd name="connsiteY25" fmla="*/ 543948 h 645548"/>
              <a:gd name="connsiteX26" fmla="*/ 190565 w 508308"/>
              <a:gd name="connsiteY26" fmla="*/ 531248 h 645548"/>
              <a:gd name="connsiteX27" fmla="*/ 165165 w 508308"/>
              <a:gd name="connsiteY27" fmla="*/ 524898 h 645548"/>
              <a:gd name="connsiteX28" fmla="*/ 133415 w 508308"/>
              <a:gd name="connsiteY28" fmla="*/ 518548 h 645548"/>
              <a:gd name="connsiteX29" fmla="*/ 95315 w 508308"/>
              <a:gd name="connsiteY29" fmla="*/ 505848 h 645548"/>
              <a:gd name="connsiteX30" fmla="*/ 88965 w 508308"/>
              <a:gd name="connsiteY30" fmla="*/ 435998 h 645548"/>
              <a:gd name="connsiteX31" fmla="*/ 108015 w 508308"/>
              <a:gd name="connsiteY31" fmla="*/ 423298 h 645548"/>
              <a:gd name="connsiteX32" fmla="*/ 400115 w 508308"/>
              <a:gd name="connsiteY32" fmla="*/ 423298 h 645548"/>
              <a:gd name="connsiteX33" fmla="*/ 374715 w 508308"/>
              <a:gd name="connsiteY33" fmla="*/ 340748 h 645548"/>
              <a:gd name="connsiteX34" fmla="*/ 254065 w 508308"/>
              <a:gd name="connsiteY34" fmla="*/ 328048 h 645548"/>
              <a:gd name="connsiteX35" fmla="*/ 177865 w 508308"/>
              <a:gd name="connsiteY35" fmla="*/ 321698 h 645548"/>
              <a:gd name="connsiteX36" fmla="*/ 158815 w 508308"/>
              <a:gd name="connsiteY36" fmla="*/ 315348 h 645548"/>
              <a:gd name="connsiteX37" fmla="*/ 133415 w 508308"/>
              <a:gd name="connsiteY37" fmla="*/ 245498 h 645548"/>
              <a:gd name="connsiteX38" fmla="*/ 317565 w 508308"/>
              <a:gd name="connsiteY38" fmla="*/ 226448 h 645548"/>
              <a:gd name="connsiteX39" fmla="*/ 355665 w 508308"/>
              <a:gd name="connsiteY39" fmla="*/ 213748 h 645548"/>
              <a:gd name="connsiteX40" fmla="*/ 419165 w 508308"/>
              <a:gd name="connsiteY40" fmla="*/ 194698 h 645548"/>
              <a:gd name="connsiteX41" fmla="*/ 457265 w 508308"/>
              <a:gd name="connsiteY41" fmla="*/ 169298 h 645548"/>
              <a:gd name="connsiteX42" fmla="*/ 489015 w 508308"/>
              <a:gd name="connsiteY42" fmla="*/ 112148 h 645548"/>
              <a:gd name="connsiteX43" fmla="*/ 508065 w 508308"/>
              <a:gd name="connsiteY43" fmla="*/ 4198 h 64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8308" h="645548">
                <a:moveTo>
                  <a:pt x="508065" y="4198"/>
                </a:moveTo>
                <a:cubicBezTo>
                  <a:pt x="505948" y="-10619"/>
                  <a:pt x="487551" y="18141"/>
                  <a:pt x="476315" y="23248"/>
                </a:cubicBezTo>
                <a:cubicBezTo>
                  <a:pt x="464128" y="28788"/>
                  <a:pt x="438215" y="35948"/>
                  <a:pt x="438215" y="35948"/>
                </a:cubicBezTo>
                <a:cubicBezTo>
                  <a:pt x="416806" y="68061"/>
                  <a:pt x="437137" y="46012"/>
                  <a:pt x="406465" y="61348"/>
                </a:cubicBezTo>
                <a:cubicBezTo>
                  <a:pt x="399639" y="64761"/>
                  <a:pt x="394389" y="70948"/>
                  <a:pt x="387415" y="74048"/>
                </a:cubicBezTo>
                <a:lnTo>
                  <a:pt x="330265" y="93098"/>
                </a:lnTo>
                <a:cubicBezTo>
                  <a:pt x="323915" y="95215"/>
                  <a:pt x="317891" y="98971"/>
                  <a:pt x="311215" y="99448"/>
                </a:cubicBezTo>
                <a:lnTo>
                  <a:pt x="222315" y="105798"/>
                </a:lnTo>
                <a:cubicBezTo>
                  <a:pt x="193220" y="103560"/>
                  <a:pt x="94429" y="91553"/>
                  <a:pt x="63565" y="105798"/>
                </a:cubicBezTo>
                <a:cubicBezTo>
                  <a:pt x="53765" y="110321"/>
                  <a:pt x="59332" y="126965"/>
                  <a:pt x="57215" y="137548"/>
                </a:cubicBezTo>
                <a:cubicBezTo>
                  <a:pt x="55098" y="188348"/>
                  <a:pt x="54487" y="239233"/>
                  <a:pt x="50865" y="289948"/>
                </a:cubicBezTo>
                <a:cubicBezTo>
                  <a:pt x="50243" y="298653"/>
                  <a:pt x="46913" y="306957"/>
                  <a:pt x="44515" y="315348"/>
                </a:cubicBezTo>
                <a:cubicBezTo>
                  <a:pt x="37714" y="339151"/>
                  <a:pt x="36778" y="332503"/>
                  <a:pt x="31815" y="359798"/>
                </a:cubicBezTo>
                <a:cubicBezTo>
                  <a:pt x="26859" y="387056"/>
                  <a:pt x="26294" y="409674"/>
                  <a:pt x="19115" y="435998"/>
                </a:cubicBezTo>
                <a:cubicBezTo>
                  <a:pt x="15593" y="448913"/>
                  <a:pt x="6415" y="474098"/>
                  <a:pt x="6415" y="474098"/>
                </a:cubicBezTo>
                <a:cubicBezTo>
                  <a:pt x="3733" y="500917"/>
                  <a:pt x="-6572" y="552827"/>
                  <a:pt x="6415" y="582048"/>
                </a:cubicBezTo>
                <a:cubicBezTo>
                  <a:pt x="11665" y="593861"/>
                  <a:pt x="61970" y="606916"/>
                  <a:pt x="63565" y="607448"/>
                </a:cubicBezTo>
                <a:lnTo>
                  <a:pt x="101665" y="620148"/>
                </a:lnTo>
                <a:cubicBezTo>
                  <a:pt x="116764" y="625181"/>
                  <a:pt x="130168" y="630190"/>
                  <a:pt x="146115" y="632848"/>
                </a:cubicBezTo>
                <a:cubicBezTo>
                  <a:pt x="162948" y="635653"/>
                  <a:pt x="180000" y="636943"/>
                  <a:pt x="196915" y="639198"/>
                </a:cubicBezTo>
                <a:lnTo>
                  <a:pt x="241365" y="645548"/>
                </a:lnTo>
                <a:cubicBezTo>
                  <a:pt x="258298" y="643431"/>
                  <a:pt x="276320" y="645536"/>
                  <a:pt x="292165" y="639198"/>
                </a:cubicBezTo>
                <a:cubicBezTo>
                  <a:pt x="299251" y="636364"/>
                  <a:pt x="301765" y="627122"/>
                  <a:pt x="304865" y="620148"/>
                </a:cubicBezTo>
                <a:cubicBezTo>
                  <a:pt x="310302" y="607915"/>
                  <a:pt x="317565" y="582048"/>
                  <a:pt x="317565" y="582048"/>
                </a:cubicBezTo>
                <a:cubicBezTo>
                  <a:pt x="315448" y="575698"/>
                  <a:pt x="315396" y="568225"/>
                  <a:pt x="311215" y="562998"/>
                </a:cubicBezTo>
                <a:cubicBezTo>
                  <a:pt x="303455" y="553298"/>
                  <a:pt x="284619" y="546824"/>
                  <a:pt x="273115" y="543948"/>
                </a:cubicBezTo>
                <a:cubicBezTo>
                  <a:pt x="234270" y="534237"/>
                  <a:pt x="236834" y="538959"/>
                  <a:pt x="190565" y="531248"/>
                </a:cubicBezTo>
                <a:cubicBezTo>
                  <a:pt x="181957" y="529813"/>
                  <a:pt x="173684" y="526791"/>
                  <a:pt x="165165" y="524898"/>
                </a:cubicBezTo>
                <a:cubicBezTo>
                  <a:pt x="154629" y="522557"/>
                  <a:pt x="143828" y="521388"/>
                  <a:pt x="133415" y="518548"/>
                </a:cubicBezTo>
                <a:cubicBezTo>
                  <a:pt x="120500" y="515026"/>
                  <a:pt x="95315" y="505848"/>
                  <a:pt x="95315" y="505848"/>
                </a:cubicBezTo>
                <a:cubicBezTo>
                  <a:pt x="77636" y="479329"/>
                  <a:pt x="71636" y="479322"/>
                  <a:pt x="88965" y="435998"/>
                </a:cubicBezTo>
                <a:cubicBezTo>
                  <a:pt x="91799" y="428912"/>
                  <a:pt x="101665" y="427531"/>
                  <a:pt x="108015" y="423298"/>
                </a:cubicBezTo>
                <a:cubicBezTo>
                  <a:pt x="200185" y="433539"/>
                  <a:pt x="321135" y="449625"/>
                  <a:pt x="400115" y="423298"/>
                </a:cubicBezTo>
                <a:cubicBezTo>
                  <a:pt x="465241" y="401589"/>
                  <a:pt x="389660" y="348221"/>
                  <a:pt x="374715" y="340748"/>
                </a:cubicBezTo>
                <a:cubicBezTo>
                  <a:pt x="342956" y="324868"/>
                  <a:pt x="263580" y="328728"/>
                  <a:pt x="254065" y="328048"/>
                </a:cubicBezTo>
                <a:cubicBezTo>
                  <a:pt x="228642" y="326232"/>
                  <a:pt x="203265" y="323815"/>
                  <a:pt x="177865" y="321698"/>
                </a:cubicBezTo>
                <a:cubicBezTo>
                  <a:pt x="171515" y="319581"/>
                  <a:pt x="164802" y="318341"/>
                  <a:pt x="158815" y="315348"/>
                </a:cubicBezTo>
                <a:cubicBezTo>
                  <a:pt x="124503" y="298192"/>
                  <a:pt x="138884" y="294722"/>
                  <a:pt x="133415" y="245498"/>
                </a:cubicBezTo>
                <a:cubicBezTo>
                  <a:pt x="219512" y="211059"/>
                  <a:pt x="121928" y="246012"/>
                  <a:pt x="317565" y="226448"/>
                </a:cubicBezTo>
                <a:cubicBezTo>
                  <a:pt x="330886" y="225116"/>
                  <a:pt x="342678" y="216995"/>
                  <a:pt x="355665" y="213748"/>
                </a:cubicBezTo>
                <a:cubicBezTo>
                  <a:pt x="369864" y="210198"/>
                  <a:pt x="409889" y="200882"/>
                  <a:pt x="419165" y="194698"/>
                </a:cubicBezTo>
                <a:lnTo>
                  <a:pt x="457265" y="169298"/>
                </a:lnTo>
                <a:cubicBezTo>
                  <a:pt x="486378" y="125629"/>
                  <a:pt x="477838" y="145678"/>
                  <a:pt x="489015" y="112148"/>
                </a:cubicBezTo>
                <a:cubicBezTo>
                  <a:pt x="498059" y="48839"/>
                  <a:pt x="510182" y="19015"/>
                  <a:pt x="508065" y="4198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tml.cita.illinois.edu/text/info/images/ex-or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1828800"/>
            <a:ext cx="8818779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29896" y="2514600"/>
            <a:ext cx="8984607" cy="4118184"/>
          </a:xfrm>
          <a:custGeom>
            <a:avLst/>
            <a:gdLst>
              <a:gd name="connsiteX0" fmla="*/ 4397859 w 8984607"/>
              <a:gd name="connsiteY0" fmla="*/ 73742 h 5526655"/>
              <a:gd name="connsiteX1" fmla="*/ 3852169 w 8984607"/>
              <a:gd name="connsiteY1" fmla="*/ 88490 h 5526655"/>
              <a:gd name="connsiteX2" fmla="*/ 3778427 w 8984607"/>
              <a:gd name="connsiteY2" fmla="*/ 103239 h 5526655"/>
              <a:gd name="connsiteX3" fmla="*/ 3262233 w 8984607"/>
              <a:gd name="connsiteY3" fmla="*/ 117987 h 5526655"/>
              <a:gd name="connsiteX4" fmla="*/ 3026259 w 8984607"/>
              <a:gd name="connsiteY4" fmla="*/ 147484 h 5526655"/>
              <a:gd name="connsiteX5" fmla="*/ 2937769 w 8984607"/>
              <a:gd name="connsiteY5" fmla="*/ 162232 h 5526655"/>
              <a:gd name="connsiteX6" fmla="*/ 2893523 w 8984607"/>
              <a:gd name="connsiteY6" fmla="*/ 176981 h 5526655"/>
              <a:gd name="connsiteX7" fmla="*/ 2805033 w 8984607"/>
              <a:gd name="connsiteY7" fmla="*/ 235974 h 5526655"/>
              <a:gd name="connsiteX8" fmla="*/ 2790285 w 8984607"/>
              <a:gd name="connsiteY8" fmla="*/ 280219 h 5526655"/>
              <a:gd name="connsiteX9" fmla="*/ 2760788 w 8984607"/>
              <a:gd name="connsiteY9" fmla="*/ 383458 h 5526655"/>
              <a:gd name="connsiteX10" fmla="*/ 2746039 w 8984607"/>
              <a:gd name="connsiteY10" fmla="*/ 516194 h 5526655"/>
              <a:gd name="connsiteX11" fmla="*/ 2731291 w 8984607"/>
              <a:gd name="connsiteY11" fmla="*/ 678426 h 5526655"/>
              <a:gd name="connsiteX12" fmla="*/ 2716543 w 8984607"/>
              <a:gd name="connsiteY12" fmla="*/ 737419 h 5526655"/>
              <a:gd name="connsiteX13" fmla="*/ 2687046 w 8984607"/>
              <a:gd name="connsiteY13" fmla="*/ 958645 h 5526655"/>
              <a:gd name="connsiteX14" fmla="*/ 2657549 w 8984607"/>
              <a:gd name="connsiteY14" fmla="*/ 1061884 h 5526655"/>
              <a:gd name="connsiteX15" fmla="*/ 2613304 w 8984607"/>
              <a:gd name="connsiteY15" fmla="*/ 1194619 h 5526655"/>
              <a:gd name="connsiteX16" fmla="*/ 2598556 w 8984607"/>
              <a:gd name="connsiteY16" fmla="*/ 1253613 h 5526655"/>
              <a:gd name="connsiteX17" fmla="*/ 2554310 w 8984607"/>
              <a:gd name="connsiteY17" fmla="*/ 1371600 h 5526655"/>
              <a:gd name="connsiteX18" fmla="*/ 2524814 w 8984607"/>
              <a:gd name="connsiteY18" fmla="*/ 1504336 h 5526655"/>
              <a:gd name="connsiteX19" fmla="*/ 2495317 w 8984607"/>
              <a:gd name="connsiteY19" fmla="*/ 1563329 h 5526655"/>
              <a:gd name="connsiteX20" fmla="*/ 2480569 w 8984607"/>
              <a:gd name="connsiteY20" fmla="*/ 1637071 h 5526655"/>
              <a:gd name="connsiteX21" fmla="*/ 2451072 w 8984607"/>
              <a:gd name="connsiteY21" fmla="*/ 1725561 h 5526655"/>
              <a:gd name="connsiteX22" fmla="*/ 2436323 w 8984607"/>
              <a:gd name="connsiteY22" fmla="*/ 1784555 h 5526655"/>
              <a:gd name="connsiteX23" fmla="*/ 2406827 w 8984607"/>
              <a:gd name="connsiteY23" fmla="*/ 1873045 h 5526655"/>
              <a:gd name="connsiteX24" fmla="*/ 2377330 w 8984607"/>
              <a:gd name="connsiteY24" fmla="*/ 2212258 h 5526655"/>
              <a:gd name="connsiteX25" fmla="*/ 2347833 w 8984607"/>
              <a:gd name="connsiteY25" fmla="*/ 2300748 h 5526655"/>
              <a:gd name="connsiteX26" fmla="*/ 2318336 w 8984607"/>
              <a:gd name="connsiteY26" fmla="*/ 2344994 h 5526655"/>
              <a:gd name="connsiteX27" fmla="*/ 2288839 w 8984607"/>
              <a:gd name="connsiteY27" fmla="*/ 2448232 h 5526655"/>
              <a:gd name="connsiteX28" fmla="*/ 2259343 w 8984607"/>
              <a:gd name="connsiteY28" fmla="*/ 2492477 h 5526655"/>
              <a:gd name="connsiteX29" fmla="*/ 2170852 w 8984607"/>
              <a:gd name="connsiteY29" fmla="*/ 2669458 h 5526655"/>
              <a:gd name="connsiteX30" fmla="*/ 2038117 w 8984607"/>
              <a:gd name="connsiteY30" fmla="*/ 2728452 h 5526655"/>
              <a:gd name="connsiteX31" fmla="*/ 430543 w 8984607"/>
              <a:gd name="connsiteY31" fmla="*/ 2743200 h 5526655"/>
              <a:gd name="connsiteX32" fmla="*/ 297807 w 8984607"/>
              <a:gd name="connsiteY32" fmla="*/ 2787445 h 5526655"/>
              <a:gd name="connsiteX33" fmla="*/ 209317 w 8984607"/>
              <a:gd name="connsiteY33" fmla="*/ 2831690 h 5526655"/>
              <a:gd name="connsiteX34" fmla="*/ 120827 w 8984607"/>
              <a:gd name="connsiteY34" fmla="*/ 2920181 h 5526655"/>
              <a:gd name="connsiteX35" fmla="*/ 61833 w 8984607"/>
              <a:gd name="connsiteY35" fmla="*/ 3008671 h 5526655"/>
              <a:gd name="connsiteX36" fmla="*/ 17588 w 8984607"/>
              <a:gd name="connsiteY36" fmla="*/ 3200400 h 5526655"/>
              <a:gd name="connsiteX37" fmla="*/ 17588 w 8984607"/>
              <a:gd name="connsiteY37" fmla="*/ 4645742 h 5526655"/>
              <a:gd name="connsiteX38" fmla="*/ 91330 w 8984607"/>
              <a:gd name="connsiteY38" fmla="*/ 4778477 h 5526655"/>
              <a:gd name="connsiteX39" fmla="*/ 120827 w 8984607"/>
              <a:gd name="connsiteY39" fmla="*/ 4822723 h 5526655"/>
              <a:gd name="connsiteX40" fmla="*/ 224065 w 8984607"/>
              <a:gd name="connsiteY40" fmla="*/ 4911213 h 5526655"/>
              <a:gd name="connsiteX41" fmla="*/ 268310 w 8984607"/>
              <a:gd name="connsiteY41" fmla="*/ 4925961 h 5526655"/>
              <a:gd name="connsiteX42" fmla="*/ 401046 w 8984607"/>
              <a:gd name="connsiteY42" fmla="*/ 5029200 h 5526655"/>
              <a:gd name="connsiteX43" fmla="*/ 445291 w 8984607"/>
              <a:gd name="connsiteY43" fmla="*/ 5043948 h 5526655"/>
              <a:gd name="connsiteX44" fmla="*/ 533781 w 8984607"/>
              <a:gd name="connsiteY44" fmla="*/ 5102942 h 5526655"/>
              <a:gd name="connsiteX45" fmla="*/ 637020 w 8984607"/>
              <a:gd name="connsiteY45" fmla="*/ 5132439 h 5526655"/>
              <a:gd name="connsiteX46" fmla="*/ 681265 w 8984607"/>
              <a:gd name="connsiteY46" fmla="*/ 5147187 h 5526655"/>
              <a:gd name="connsiteX47" fmla="*/ 799252 w 8984607"/>
              <a:gd name="connsiteY47" fmla="*/ 5176684 h 5526655"/>
              <a:gd name="connsiteX48" fmla="*/ 887743 w 8984607"/>
              <a:gd name="connsiteY48" fmla="*/ 5206181 h 5526655"/>
              <a:gd name="connsiteX49" fmla="*/ 1005730 w 8984607"/>
              <a:gd name="connsiteY49" fmla="*/ 5235677 h 5526655"/>
              <a:gd name="connsiteX50" fmla="*/ 1049975 w 8984607"/>
              <a:gd name="connsiteY50" fmla="*/ 5250426 h 5526655"/>
              <a:gd name="connsiteX51" fmla="*/ 1285949 w 8984607"/>
              <a:gd name="connsiteY51" fmla="*/ 5279923 h 5526655"/>
              <a:gd name="connsiteX52" fmla="*/ 1359691 w 8984607"/>
              <a:gd name="connsiteY52" fmla="*/ 5294671 h 5526655"/>
              <a:gd name="connsiteX53" fmla="*/ 1448181 w 8984607"/>
              <a:gd name="connsiteY53" fmla="*/ 5324168 h 5526655"/>
              <a:gd name="connsiteX54" fmla="*/ 1551420 w 8984607"/>
              <a:gd name="connsiteY54" fmla="*/ 5338916 h 5526655"/>
              <a:gd name="connsiteX55" fmla="*/ 1625162 w 8984607"/>
              <a:gd name="connsiteY55" fmla="*/ 5353665 h 5526655"/>
              <a:gd name="connsiteX56" fmla="*/ 1846388 w 8984607"/>
              <a:gd name="connsiteY56" fmla="*/ 5383161 h 5526655"/>
              <a:gd name="connsiteX57" fmla="*/ 2067614 w 8984607"/>
              <a:gd name="connsiteY57" fmla="*/ 5397910 h 5526655"/>
              <a:gd name="connsiteX58" fmla="*/ 2598556 w 8984607"/>
              <a:gd name="connsiteY58" fmla="*/ 5427406 h 5526655"/>
              <a:gd name="connsiteX59" fmla="*/ 5150027 w 8984607"/>
              <a:gd name="connsiteY59" fmla="*/ 5442155 h 5526655"/>
              <a:gd name="connsiteX60" fmla="*/ 5651472 w 8984607"/>
              <a:gd name="connsiteY60" fmla="*/ 5486400 h 5526655"/>
              <a:gd name="connsiteX61" fmla="*/ 7111562 w 8984607"/>
              <a:gd name="connsiteY61" fmla="*/ 5486400 h 5526655"/>
              <a:gd name="connsiteX62" fmla="*/ 7524517 w 8984607"/>
              <a:gd name="connsiteY62" fmla="*/ 5471652 h 5526655"/>
              <a:gd name="connsiteX63" fmla="*/ 7775239 w 8984607"/>
              <a:gd name="connsiteY63" fmla="*/ 5442155 h 5526655"/>
              <a:gd name="connsiteX64" fmla="*/ 7907975 w 8984607"/>
              <a:gd name="connsiteY64" fmla="*/ 5412658 h 5526655"/>
              <a:gd name="connsiteX65" fmla="*/ 7952220 w 8984607"/>
              <a:gd name="connsiteY65" fmla="*/ 5397910 h 5526655"/>
              <a:gd name="connsiteX66" fmla="*/ 8055459 w 8984607"/>
              <a:gd name="connsiteY66" fmla="*/ 5383161 h 5526655"/>
              <a:gd name="connsiteX67" fmla="*/ 8247188 w 8984607"/>
              <a:gd name="connsiteY67" fmla="*/ 5338916 h 5526655"/>
              <a:gd name="connsiteX68" fmla="*/ 8291433 w 8984607"/>
              <a:gd name="connsiteY68" fmla="*/ 5324168 h 5526655"/>
              <a:gd name="connsiteX69" fmla="*/ 8394672 w 8984607"/>
              <a:gd name="connsiteY69" fmla="*/ 5294671 h 5526655"/>
              <a:gd name="connsiteX70" fmla="*/ 8438917 w 8984607"/>
              <a:gd name="connsiteY70" fmla="*/ 5265174 h 5526655"/>
              <a:gd name="connsiteX71" fmla="*/ 8483162 w 8984607"/>
              <a:gd name="connsiteY71" fmla="*/ 5250426 h 5526655"/>
              <a:gd name="connsiteX72" fmla="*/ 8512659 w 8984607"/>
              <a:gd name="connsiteY72" fmla="*/ 5206181 h 5526655"/>
              <a:gd name="connsiteX73" fmla="*/ 8527407 w 8984607"/>
              <a:gd name="connsiteY73" fmla="*/ 5161936 h 5526655"/>
              <a:gd name="connsiteX74" fmla="*/ 8571652 w 8984607"/>
              <a:gd name="connsiteY74" fmla="*/ 5132439 h 5526655"/>
              <a:gd name="connsiteX75" fmla="*/ 8601149 w 8984607"/>
              <a:gd name="connsiteY75" fmla="*/ 5043948 h 5526655"/>
              <a:gd name="connsiteX76" fmla="*/ 8660143 w 8984607"/>
              <a:gd name="connsiteY76" fmla="*/ 4955458 h 5526655"/>
              <a:gd name="connsiteX77" fmla="*/ 8719136 w 8984607"/>
              <a:gd name="connsiteY77" fmla="*/ 4866968 h 5526655"/>
              <a:gd name="connsiteX78" fmla="*/ 8792878 w 8984607"/>
              <a:gd name="connsiteY78" fmla="*/ 4793226 h 5526655"/>
              <a:gd name="connsiteX79" fmla="*/ 8807627 w 8984607"/>
              <a:gd name="connsiteY79" fmla="*/ 4748981 h 5526655"/>
              <a:gd name="connsiteX80" fmla="*/ 8837123 w 8984607"/>
              <a:gd name="connsiteY80" fmla="*/ 4704736 h 5526655"/>
              <a:gd name="connsiteX81" fmla="*/ 8866620 w 8984607"/>
              <a:gd name="connsiteY81" fmla="*/ 4616245 h 5526655"/>
              <a:gd name="connsiteX82" fmla="*/ 8881369 w 8984607"/>
              <a:gd name="connsiteY82" fmla="*/ 4572000 h 5526655"/>
              <a:gd name="connsiteX83" fmla="*/ 8910865 w 8984607"/>
              <a:gd name="connsiteY83" fmla="*/ 4070555 h 5526655"/>
              <a:gd name="connsiteX84" fmla="*/ 8940362 w 8984607"/>
              <a:gd name="connsiteY84" fmla="*/ 3893574 h 5526655"/>
              <a:gd name="connsiteX85" fmla="*/ 8955110 w 8984607"/>
              <a:gd name="connsiteY85" fmla="*/ 3687097 h 5526655"/>
              <a:gd name="connsiteX86" fmla="*/ 8984607 w 8984607"/>
              <a:gd name="connsiteY86" fmla="*/ 3451123 h 5526655"/>
              <a:gd name="connsiteX87" fmla="*/ 8969859 w 8984607"/>
              <a:gd name="connsiteY87" fmla="*/ 3082413 h 5526655"/>
              <a:gd name="connsiteX88" fmla="*/ 8955110 w 8984607"/>
              <a:gd name="connsiteY88" fmla="*/ 3038168 h 5526655"/>
              <a:gd name="connsiteX89" fmla="*/ 8910865 w 8984607"/>
              <a:gd name="connsiteY89" fmla="*/ 3008671 h 5526655"/>
              <a:gd name="connsiteX90" fmla="*/ 8881369 w 8984607"/>
              <a:gd name="connsiteY90" fmla="*/ 2964426 h 5526655"/>
              <a:gd name="connsiteX91" fmla="*/ 8748633 w 8984607"/>
              <a:gd name="connsiteY91" fmla="*/ 2905432 h 5526655"/>
              <a:gd name="connsiteX92" fmla="*/ 8704388 w 8984607"/>
              <a:gd name="connsiteY92" fmla="*/ 2890684 h 5526655"/>
              <a:gd name="connsiteX93" fmla="*/ 8660143 w 8984607"/>
              <a:gd name="connsiteY93" fmla="*/ 2875936 h 5526655"/>
              <a:gd name="connsiteX94" fmla="*/ 8615898 w 8984607"/>
              <a:gd name="connsiteY94" fmla="*/ 2861187 h 5526655"/>
              <a:gd name="connsiteX95" fmla="*/ 8556904 w 8984607"/>
              <a:gd name="connsiteY95" fmla="*/ 2846439 h 5526655"/>
              <a:gd name="connsiteX96" fmla="*/ 8483162 w 8984607"/>
              <a:gd name="connsiteY96" fmla="*/ 2831690 h 5526655"/>
              <a:gd name="connsiteX97" fmla="*/ 8394672 w 8984607"/>
              <a:gd name="connsiteY97" fmla="*/ 2802194 h 5526655"/>
              <a:gd name="connsiteX98" fmla="*/ 8350427 w 8984607"/>
              <a:gd name="connsiteY98" fmla="*/ 2787445 h 5526655"/>
              <a:gd name="connsiteX99" fmla="*/ 8291433 w 8984607"/>
              <a:gd name="connsiteY99" fmla="*/ 2772697 h 5526655"/>
              <a:gd name="connsiteX100" fmla="*/ 8143949 w 8984607"/>
              <a:gd name="connsiteY100" fmla="*/ 2743200 h 5526655"/>
              <a:gd name="connsiteX101" fmla="*/ 7037820 w 8984607"/>
              <a:gd name="connsiteY101" fmla="*/ 2728452 h 5526655"/>
              <a:gd name="connsiteX102" fmla="*/ 6949330 w 8984607"/>
              <a:gd name="connsiteY102" fmla="*/ 2713703 h 5526655"/>
              <a:gd name="connsiteX103" fmla="*/ 6905085 w 8984607"/>
              <a:gd name="connsiteY103" fmla="*/ 2698955 h 5526655"/>
              <a:gd name="connsiteX104" fmla="*/ 6831343 w 8984607"/>
              <a:gd name="connsiteY104" fmla="*/ 2684206 h 5526655"/>
              <a:gd name="connsiteX105" fmla="*/ 6728104 w 8984607"/>
              <a:gd name="connsiteY105" fmla="*/ 2654710 h 5526655"/>
              <a:gd name="connsiteX106" fmla="*/ 6610117 w 8984607"/>
              <a:gd name="connsiteY106" fmla="*/ 2551471 h 5526655"/>
              <a:gd name="connsiteX107" fmla="*/ 6595369 w 8984607"/>
              <a:gd name="connsiteY107" fmla="*/ 2507226 h 5526655"/>
              <a:gd name="connsiteX108" fmla="*/ 6565872 w 8984607"/>
              <a:gd name="connsiteY108" fmla="*/ 2462981 h 5526655"/>
              <a:gd name="connsiteX109" fmla="*/ 6551123 w 8984607"/>
              <a:gd name="connsiteY109" fmla="*/ 2389239 h 5526655"/>
              <a:gd name="connsiteX110" fmla="*/ 6536375 w 8984607"/>
              <a:gd name="connsiteY110" fmla="*/ 2330245 h 5526655"/>
              <a:gd name="connsiteX111" fmla="*/ 6521627 w 8984607"/>
              <a:gd name="connsiteY111" fmla="*/ 2241755 h 5526655"/>
              <a:gd name="connsiteX112" fmla="*/ 6506878 w 8984607"/>
              <a:gd name="connsiteY112" fmla="*/ 2197510 h 5526655"/>
              <a:gd name="connsiteX113" fmla="*/ 6492130 w 8984607"/>
              <a:gd name="connsiteY113" fmla="*/ 2123768 h 5526655"/>
              <a:gd name="connsiteX114" fmla="*/ 6477381 w 8984607"/>
              <a:gd name="connsiteY114" fmla="*/ 1946787 h 5526655"/>
              <a:gd name="connsiteX115" fmla="*/ 6433136 w 8984607"/>
              <a:gd name="connsiteY115" fmla="*/ 1710813 h 5526655"/>
              <a:gd name="connsiteX116" fmla="*/ 6418388 w 8984607"/>
              <a:gd name="connsiteY116" fmla="*/ 1578077 h 5526655"/>
              <a:gd name="connsiteX117" fmla="*/ 6403639 w 8984607"/>
              <a:gd name="connsiteY117" fmla="*/ 1401097 h 5526655"/>
              <a:gd name="connsiteX118" fmla="*/ 6388891 w 8984607"/>
              <a:gd name="connsiteY118" fmla="*/ 1312606 h 5526655"/>
              <a:gd name="connsiteX119" fmla="*/ 6374143 w 8984607"/>
              <a:gd name="connsiteY119" fmla="*/ 530942 h 5526655"/>
              <a:gd name="connsiteX120" fmla="*/ 6344646 w 8984607"/>
              <a:gd name="connsiteY120" fmla="*/ 442452 h 5526655"/>
              <a:gd name="connsiteX121" fmla="*/ 6329898 w 8984607"/>
              <a:gd name="connsiteY121" fmla="*/ 398206 h 5526655"/>
              <a:gd name="connsiteX122" fmla="*/ 6300401 w 8984607"/>
              <a:gd name="connsiteY122" fmla="*/ 353961 h 5526655"/>
              <a:gd name="connsiteX123" fmla="*/ 6285652 w 8984607"/>
              <a:gd name="connsiteY123" fmla="*/ 309716 h 5526655"/>
              <a:gd name="connsiteX124" fmla="*/ 6241407 w 8984607"/>
              <a:gd name="connsiteY124" fmla="*/ 294968 h 5526655"/>
              <a:gd name="connsiteX125" fmla="*/ 6197162 w 8984607"/>
              <a:gd name="connsiteY125" fmla="*/ 250723 h 5526655"/>
              <a:gd name="connsiteX126" fmla="*/ 6167665 w 8984607"/>
              <a:gd name="connsiteY126" fmla="*/ 206477 h 5526655"/>
              <a:gd name="connsiteX127" fmla="*/ 6108672 w 8984607"/>
              <a:gd name="connsiteY127" fmla="*/ 191729 h 5526655"/>
              <a:gd name="connsiteX128" fmla="*/ 6005433 w 8984607"/>
              <a:gd name="connsiteY128" fmla="*/ 147484 h 5526655"/>
              <a:gd name="connsiteX129" fmla="*/ 5961188 w 8984607"/>
              <a:gd name="connsiteY129" fmla="*/ 117987 h 5526655"/>
              <a:gd name="connsiteX130" fmla="*/ 5902194 w 8984607"/>
              <a:gd name="connsiteY130" fmla="*/ 103239 h 5526655"/>
              <a:gd name="connsiteX131" fmla="*/ 5813704 w 8984607"/>
              <a:gd name="connsiteY131" fmla="*/ 73742 h 5526655"/>
              <a:gd name="connsiteX132" fmla="*/ 5769459 w 8984607"/>
              <a:gd name="connsiteY132" fmla="*/ 58994 h 5526655"/>
              <a:gd name="connsiteX133" fmla="*/ 5666220 w 8984607"/>
              <a:gd name="connsiteY133" fmla="*/ 29497 h 5526655"/>
              <a:gd name="connsiteX134" fmla="*/ 5400749 w 8984607"/>
              <a:gd name="connsiteY134" fmla="*/ 0 h 5526655"/>
              <a:gd name="connsiteX135" fmla="*/ 4766569 w 8984607"/>
              <a:gd name="connsiteY135" fmla="*/ 14748 h 5526655"/>
              <a:gd name="connsiteX136" fmla="*/ 4678078 w 8984607"/>
              <a:gd name="connsiteY136" fmla="*/ 29497 h 5526655"/>
              <a:gd name="connsiteX137" fmla="*/ 4515846 w 8984607"/>
              <a:gd name="connsiteY137" fmla="*/ 73742 h 5526655"/>
              <a:gd name="connsiteX138" fmla="*/ 4029149 w 8984607"/>
              <a:gd name="connsiteY138" fmla="*/ 88490 h 552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984607" h="5526655">
                <a:moveTo>
                  <a:pt x="4397859" y="73742"/>
                </a:moveTo>
                <a:cubicBezTo>
                  <a:pt x="4215962" y="78658"/>
                  <a:pt x="4033926" y="79835"/>
                  <a:pt x="3852169" y="88490"/>
                </a:cubicBezTo>
                <a:cubicBezTo>
                  <a:pt x="3827130" y="89682"/>
                  <a:pt x="3803463" y="101987"/>
                  <a:pt x="3778427" y="103239"/>
                </a:cubicBezTo>
                <a:cubicBezTo>
                  <a:pt x="3606507" y="111835"/>
                  <a:pt x="3434298" y="113071"/>
                  <a:pt x="3262233" y="117987"/>
                </a:cubicBezTo>
                <a:cubicBezTo>
                  <a:pt x="3107192" y="148997"/>
                  <a:pt x="3274224" y="118312"/>
                  <a:pt x="3026259" y="147484"/>
                </a:cubicBezTo>
                <a:cubicBezTo>
                  <a:pt x="2996560" y="150978"/>
                  <a:pt x="2967266" y="157316"/>
                  <a:pt x="2937769" y="162232"/>
                </a:cubicBezTo>
                <a:cubicBezTo>
                  <a:pt x="2923020" y="167148"/>
                  <a:pt x="2907113" y="169431"/>
                  <a:pt x="2893523" y="176981"/>
                </a:cubicBezTo>
                <a:cubicBezTo>
                  <a:pt x="2862534" y="194197"/>
                  <a:pt x="2805033" y="235974"/>
                  <a:pt x="2805033" y="235974"/>
                </a:cubicBezTo>
                <a:cubicBezTo>
                  <a:pt x="2800117" y="250722"/>
                  <a:pt x="2794556" y="265271"/>
                  <a:pt x="2790285" y="280219"/>
                </a:cubicBezTo>
                <a:cubicBezTo>
                  <a:pt x="2753247" y="409851"/>
                  <a:pt x="2796148" y="277374"/>
                  <a:pt x="2760788" y="383458"/>
                </a:cubicBezTo>
                <a:cubicBezTo>
                  <a:pt x="2755872" y="427703"/>
                  <a:pt x="2750469" y="471897"/>
                  <a:pt x="2746039" y="516194"/>
                </a:cubicBezTo>
                <a:cubicBezTo>
                  <a:pt x="2740636" y="570225"/>
                  <a:pt x="2738467" y="624602"/>
                  <a:pt x="2731291" y="678426"/>
                </a:cubicBezTo>
                <a:cubicBezTo>
                  <a:pt x="2728612" y="698518"/>
                  <a:pt x="2719875" y="717425"/>
                  <a:pt x="2716543" y="737419"/>
                </a:cubicBezTo>
                <a:cubicBezTo>
                  <a:pt x="2690865" y="891484"/>
                  <a:pt x="2713202" y="814780"/>
                  <a:pt x="2687046" y="958645"/>
                </a:cubicBezTo>
                <a:cubicBezTo>
                  <a:pt x="2668652" y="1059813"/>
                  <a:pt x="2678612" y="977631"/>
                  <a:pt x="2657549" y="1061884"/>
                </a:cubicBezTo>
                <a:cubicBezTo>
                  <a:pt x="2628958" y="1176247"/>
                  <a:pt x="2662371" y="1096486"/>
                  <a:pt x="2613304" y="1194619"/>
                </a:cubicBezTo>
                <a:cubicBezTo>
                  <a:pt x="2608388" y="1214284"/>
                  <a:pt x="2604966" y="1234383"/>
                  <a:pt x="2598556" y="1253613"/>
                </a:cubicBezTo>
                <a:cubicBezTo>
                  <a:pt x="2585028" y="1294198"/>
                  <a:pt x="2564664" y="1330186"/>
                  <a:pt x="2554310" y="1371600"/>
                </a:cubicBezTo>
                <a:cubicBezTo>
                  <a:pt x="2547302" y="1399631"/>
                  <a:pt x="2536168" y="1474057"/>
                  <a:pt x="2524814" y="1504336"/>
                </a:cubicBezTo>
                <a:cubicBezTo>
                  <a:pt x="2517094" y="1524922"/>
                  <a:pt x="2505149" y="1543665"/>
                  <a:pt x="2495317" y="1563329"/>
                </a:cubicBezTo>
                <a:cubicBezTo>
                  <a:pt x="2490401" y="1587910"/>
                  <a:pt x="2487165" y="1612887"/>
                  <a:pt x="2480569" y="1637071"/>
                </a:cubicBezTo>
                <a:cubicBezTo>
                  <a:pt x="2472388" y="1667068"/>
                  <a:pt x="2458613" y="1695397"/>
                  <a:pt x="2451072" y="1725561"/>
                </a:cubicBezTo>
                <a:cubicBezTo>
                  <a:pt x="2446156" y="1745226"/>
                  <a:pt x="2442147" y="1765140"/>
                  <a:pt x="2436323" y="1784555"/>
                </a:cubicBezTo>
                <a:cubicBezTo>
                  <a:pt x="2427389" y="1814336"/>
                  <a:pt x="2406827" y="1873045"/>
                  <a:pt x="2406827" y="1873045"/>
                </a:cubicBezTo>
                <a:cubicBezTo>
                  <a:pt x="2402603" y="1944843"/>
                  <a:pt x="2401454" y="2115761"/>
                  <a:pt x="2377330" y="2212258"/>
                </a:cubicBezTo>
                <a:cubicBezTo>
                  <a:pt x="2369789" y="2242422"/>
                  <a:pt x="2365080" y="2274878"/>
                  <a:pt x="2347833" y="2300748"/>
                </a:cubicBezTo>
                <a:lnTo>
                  <a:pt x="2318336" y="2344994"/>
                </a:lnTo>
                <a:cubicBezTo>
                  <a:pt x="2313609" y="2363902"/>
                  <a:pt x="2299420" y="2427069"/>
                  <a:pt x="2288839" y="2448232"/>
                </a:cubicBezTo>
                <a:cubicBezTo>
                  <a:pt x="2280912" y="2464086"/>
                  <a:pt x="2266542" y="2476280"/>
                  <a:pt x="2259343" y="2492477"/>
                </a:cubicBezTo>
                <a:cubicBezTo>
                  <a:pt x="2234546" y="2548270"/>
                  <a:pt x="2228952" y="2630724"/>
                  <a:pt x="2170852" y="2669458"/>
                </a:cubicBezTo>
                <a:cubicBezTo>
                  <a:pt x="2130335" y="2696470"/>
                  <a:pt x="2091505" y="2727962"/>
                  <a:pt x="2038117" y="2728452"/>
                </a:cubicBezTo>
                <a:lnTo>
                  <a:pt x="430543" y="2743200"/>
                </a:lnTo>
                <a:lnTo>
                  <a:pt x="297807" y="2787445"/>
                </a:lnTo>
                <a:cubicBezTo>
                  <a:pt x="256810" y="2801111"/>
                  <a:pt x="243622" y="2801197"/>
                  <a:pt x="209317" y="2831690"/>
                </a:cubicBezTo>
                <a:cubicBezTo>
                  <a:pt x="178139" y="2859404"/>
                  <a:pt x="143966" y="2885472"/>
                  <a:pt x="120827" y="2920181"/>
                </a:cubicBezTo>
                <a:lnTo>
                  <a:pt x="61833" y="3008671"/>
                </a:lnTo>
                <a:cubicBezTo>
                  <a:pt x="21343" y="3130139"/>
                  <a:pt x="36733" y="3066381"/>
                  <a:pt x="17588" y="3200400"/>
                </a:cubicBezTo>
                <a:cubicBezTo>
                  <a:pt x="-3962" y="3868414"/>
                  <a:pt x="-7691" y="3760999"/>
                  <a:pt x="17588" y="4645742"/>
                </a:cubicBezTo>
                <a:cubicBezTo>
                  <a:pt x="18750" y="4686425"/>
                  <a:pt x="80256" y="4761866"/>
                  <a:pt x="91330" y="4778477"/>
                </a:cubicBezTo>
                <a:cubicBezTo>
                  <a:pt x="101162" y="4793226"/>
                  <a:pt x="108293" y="4810189"/>
                  <a:pt x="120827" y="4822723"/>
                </a:cubicBezTo>
                <a:cubicBezTo>
                  <a:pt x="155696" y="4857592"/>
                  <a:pt x="179920" y="4885987"/>
                  <a:pt x="224065" y="4911213"/>
                </a:cubicBezTo>
                <a:cubicBezTo>
                  <a:pt x="237563" y="4918926"/>
                  <a:pt x="253562" y="4921045"/>
                  <a:pt x="268310" y="4925961"/>
                </a:cubicBezTo>
                <a:cubicBezTo>
                  <a:pt x="306485" y="4964135"/>
                  <a:pt x="348127" y="5011561"/>
                  <a:pt x="401046" y="5029200"/>
                </a:cubicBezTo>
                <a:lnTo>
                  <a:pt x="445291" y="5043948"/>
                </a:lnTo>
                <a:cubicBezTo>
                  <a:pt x="474788" y="5063613"/>
                  <a:pt x="500149" y="5091732"/>
                  <a:pt x="533781" y="5102942"/>
                </a:cubicBezTo>
                <a:cubicBezTo>
                  <a:pt x="639874" y="5138305"/>
                  <a:pt x="507379" y="5095398"/>
                  <a:pt x="637020" y="5132439"/>
                </a:cubicBezTo>
                <a:cubicBezTo>
                  <a:pt x="651968" y="5136710"/>
                  <a:pt x="666267" y="5143097"/>
                  <a:pt x="681265" y="5147187"/>
                </a:cubicBezTo>
                <a:cubicBezTo>
                  <a:pt x="720376" y="5157854"/>
                  <a:pt x="760793" y="5163864"/>
                  <a:pt x="799252" y="5176684"/>
                </a:cubicBezTo>
                <a:cubicBezTo>
                  <a:pt x="828749" y="5186516"/>
                  <a:pt x="857579" y="5198640"/>
                  <a:pt x="887743" y="5206181"/>
                </a:cubicBezTo>
                <a:cubicBezTo>
                  <a:pt x="927072" y="5216013"/>
                  <a:pt x="967271" y="5222857"/>
                  <a:pt x="1005730" y="5235677"/>
                </a:cubicBezTo>
                <a:cubicBezTo>
                  <a:pt x="1020478" y="5240593"/>
                  <a:pt x="1034619" y="5248001"/>
                  <a:pt x="1049975" y="5250426"/>
                </a:cubicBezTo>
                <a:cubicBezTo>
                  <a:pt x="1128275" y="5262789"/>
                  <a:pt x="1208218" y="5264377"/>
                  <a:pt x="1285949" y="5279923"/>
                </a:cubicBezTo>
                <a:cubicBezTo>
                  <a:pt x="1310530" y="5284839"/>
                  <a:pt x="1335507" y="5288075"/>
                  <a:pt x="1359691" y="5294671"/>
                </a:cubicBezTo>
                <a:cubicBezTo>
                  <a:pt x="1389688" y="5302852"/>
                  <a:pt x="1417401" y="5319771"/>
                  <a:pt x="1448181" y="5324168"/>
                </a:cubicBezTo>
                <a:cubicBezTo>
                  <a:pt x="1482594" y="5329084"/>
                  <a:pt x="1517131" y="5333201"/>
                  <a:pt x="1551420" y="5338916"/>
                </a:cubicBezTo>
                <a:cubicBezTo>
                  <a:pt x="1576146" y="5343037"/>
                  <a:pt x="1600436" y="5349544"/>
                  <a:pt x="1625162" y="5353665"/>
                </a:cubicBezTo>
                <a:cubicBezTo>
                  <a:pt x="1661250" y="5359680"/>
                  <a:pt x="1815208" y="5380450"/>
                  <a:pt x="1846388" y="5383161"/>
                </a:cubicBezTo>
                <a:cubicBezTo>
                  <a:pt x="1920016" y="5389563"/>
                  <a:pt x="1993872" y="5392994"/>
                  <a:pt x="2067614" y="5397910"/>
                </a:cubicBezTo>
                <a:cubicBezTo>
                  <a:pt x="2291237" y="5429855"/>
                  <a:pt x="2221609" y="5423674"/>
                  <a:pt x="2598556" y="5427406"/>
                </a:cubicBezTo>
                <a:lnTo>
                  <a:pt x="5150027" y="5442155"/>
                </a:lnTo>
                <a:cubicBezTo>
                  <a:pt x="5413306" y="5494812"/>
                  <a:pt x="5247419" y="5469565"/>
                  <a:pt x="5651472" y="5486400"/>
                </a:cubicBezTo>
                <a:cubicBezTo>
                  <a:pt x="6198588" y="5564558"/>
                  <a:pt x="5770521" y="5508750"/>
                  <a:pt x="7111562" y="5486400"/>
                </a:cubicBezTo>
                <a:cubicBezTo>
                  <a:pt x="7249282" y="5484105"/>
                  <a:pt x="7386865" y="5476568"/>
                  <a:pt x="7524517" y="5471652"/>
                </a:cubicBezTo>
                <a:cubicBezTo>
                  <a:pt x="7629343" y="5461169"/>
                  <a:pt x="7677442" y="5458455"/>
                  <a:pt x="7775239" y="5442155"/>
                </a:cubicBezTo>
                <a:cubicBezTo>
                  <a:pt x="7811724" y="5436074"/>
                  <a:pt x="7870860" y="5423262"/>
                  <a:pt x="7907975" y="5412658"/>
                </a:cubicBezTo>
                <a:cubicBezTo>
                  <a:pt x="7922923" y="5408387"/>
                  <a:pt x="7936976" y="5400959"/>
                  <a:pt x="7952220" y="5397910"/>
                </a:cubicBezTo>
                <a:cubicBezTo>
                  <a:pt x="7986307" y="5391092"/>
                  <a:pt x="8021046" y="5388077"/>
                  <a:pt x="8055459" y="5383161"/>
                </a:cubicBezTo>
                <a:cubicBezTo>
                  <a:pt x="8166993" y="5327395"/>
                  <a:pt x="8066837" y="5368975"/>
                  <a:pt x="8247188" y="5338916"/>
                </a:cubicBezTo>
                <a:cubicBezTo>
                  <a:pt x="8262523" y="5336360"/>
                  <a:pt x="8276485" y="5328439"/>
                  <a:pt x="8291433" y="5324168"/>
                </a:cubicBezTo>
                <a:cubicBezTo>
                  <a:pt x="8421065" y="5287130"/>
                  <a:pt x="8288588" y="5330031"/>
                  <a:pt x="8394672" y="5294671"/>
                </a:cubicBezTo>
                <a:cubicBezTo>
                  <a:pt x="8409420" y="5284839"/>
                  <a:pt x="8423063" y="5273101"/>
                  <a:pt x="8438917" y="5265174"/>
                </a:cubicBezTo>
                <a:cubicBezTo>
                  <a:pt x="8452822" y="5258222"/>
                  <a:pt x="8471023" y="5260137"/>
                  <a:pt x="8483162" y="5250426"/>
                </a:cubicBezTo>
                <a:cubicBezTo>
                  <a:pt x="8497003" y="5239353"/>
                  <a:pt x="8502827" y="5220929"/>
                  <a:pt x="8512659" y="5206181"/>
                </a:cubicBezTo>
                <a:cubicBezTo>
                  <a:pt x="8517575" y="5191433"/>
                  <a:pt x="8517696" y="5174075"/>
                  <a:pt x="8527407" y="5161936"/>
                </a:cubicBezTo>
                <a:cubicBezTo>
                  <a:pt x="8538480" y="5148095"/>
                  <a:pt x="8562258" y="5147470"/>
                  <a:pt x="8571652" y="5132439"/>
                </a:cubicBezTo>
                <a:cubicBezTo>
                  <a:pt x="8588131" y="5106073"/>
                  <a:pt x="8583902" y="5069818"/>
                  <a:pt x="8601149" y="5043948"/>
                </a:cubicBezTo>
                <a:lnTo>
                  <a:pt x="8660143" y="4955458"/>
                </a:lnTo>
                <a:cubicBezTo>
                  <a:pt x="8686061" y="4877703"/>
                  <a:pt x="8657761" y="4940617"/>
                  <a:pt x="8719136" y="4866968"/>
                </a:cubicBezTo>
                <a:cubicBezTo>
                  <a:pt x="8780588" y="4793226"/>
                  <a:pt x="8711762" y="4847304"/>
                  <a:pt x="8792878" y="4793226"/>
                </a:cubicBezTo>
                <a:cubicBezTo>
                  <a:pt x="8797794" y="4778478"/>
                  <a:pt x="8800675" y="4762886"/>
                  <a:pt x="8807627" y="4748981"/>
                </a:cubicBezTo>
                <a:cubicBezTo>
                  <a:pt x="8815554" y="4733127"/>
                  <a:pt x="8829924" y="4720933"/>
                  <a:pt x="8837123" y="4704736"/>
                </a:cubicBezTo>
                <a:cubicBezTo>
                  <a:pt x="8849751" y="4676323"/>
                  <a:pt x="8856788" y="4645742"/>
                  <a:pt x="8866620" y="4616245"/>
                </a:cubicBezTo>
                <a:lnTo>
                  <a:pt x="8881369" y="4572000"/>
                </a:lnTo>
                <a:cubicBezTo>
                  <a:pt x="8917618" y="4282001"/>
                  <a:pt x="8876406" y="4639124"/>
                  <a:pt x="8910865" y="4070555"/>
                </a:cubicBezTo>
                <a:cubicBezTo>
                  <a:pt x="8914046" y="4018068"/>
                  <a:pt x="8929695" y="3946911"/>
                  <a:pt x="8940362" y="3893574"/>
                </a:cubicBezTo>
                <a:cubicBezTo>
                  <a:pt x="8945278" y="3824748"/>
                  <a:pt x="8948244" y="3755756"/>
                  <a:pt x="8955110" y="3687097"/>
                </a:cubicBezTo>
                <a:cubicBezTo>
                  <a:pt x="8962998" y="3608220"/>
                  <a:pt x="8984607" y="3451123"/>
                  <a:pt x="8984607" y="3451123"/>
                </a:cubicBezTo>
                <a:cubicBezTo>
                  <a:pt x="8979691" y="3328220"/>
                  <a:pt x="8978623" y="3205102"/>
                  <a:pt x="8969859" y="3082413"/>
                </a:cubicBezTo>
                <a:cubicBezTo>
                  <a:pt x="8968751" y="3066906"/>
                  <a:pt x="8964822" y="3050307"/>
                  <a:pt x="8955110" y="3038168"/>
                </a:cubicBezTo>
                <a:cubicBezTo>
                  <a:pt x="8944037" y="3024327"/>
                  <a:pt x="8925613" y="3018503"/>
                  <a:pt x="8910865" y="3008671"/>
                </a:cubicBezTo>
                <a:cubicBezTo>
                  <a:pt x="8901033" y="2993923"/>
                  <a:pt x="8893903" y="2976960"/>
                  <a:pt x="8881369" y="2964426"/>
                </a:cubicBezTo>
                <a:cubicBezTo>
                  <a:pt x="8846312" y="2929369"/>
                  <a:pt x="8792442" y="2920035"/>
                  <a:pt x="8748633" y="2905432"/>
                </a:cubicBezTo>
                <a:lnTo>
                  <a:pt x="8704388" y="2890684"/>
                </a:lnTo>
                <a:lnTo>
                  <a:pt x="8660143" y="2875936"/>
                </a:lnTo>
                <a:cubicBezTo>
                  <a:pt x="8645395" y="2871020"/>
                  <a:pt x="8630980" y="2864957"/>
                  <a:pt x="8615898" y="2861187"/>
                </a:cubicBezTo>
                <a:cubicBezTo>
                  <a:pt x="8596233" y="2856271"/>
                  <a:pt x="8576691" y="2850836"/>
                  <a:pt x="8556904" y="2846439"/>
                </a:cubicBezTo>
                <a:cubicBezTo>
                  <a:pt x="8532433" y="2841001"/>
                  <a:pt x="8507346" y="2838286"/>
                  <a:pt x="8483162" y="2831690"/>
                </a:cubicBezTo>
                <a:cubicBezTo>
                  <a:pt x="8453165" y="2823509"/>
                  <a:pt x="8424169" y="2812026"/>
                  <a:pt x="8394672" y="2802194"/>
                </a:cubicBezTo>
                <a:cubicBezTo>
                  <a:pt x="8379924" y="2797278"/>
                  <a:pt x="8365509" y="2791215"/>
                  <a:pt x="8350427" y="2787445"/>
                </a:cubicBezTo>
                <a:cubicBezTo>
                  <a:pt x="8330762" y="2782529"/>
                  <a:pt x="8310923" y="2778266"/>
                  <a:pt x="8291433" y="2772697"/>
                </a:cubicBezTo>
                <a:cubicBezTo>
                  <a:pt x="8224183" y="2753483"/>
                  <a:pt x="8240276" y="2745549"/>
                  <a:pt x="8143949" y="2743200"/>
                </a:cubicBezTo>
                <a:cubicBezTo>
                  <a:pt x="7775316" y="2734209"/>
                  <a:pt x="7406530" y="2733368"/>
                  <a:pt x="7037820" y="2728452"/>
                </a:cubicBezTo>
                <a:cubicBezTo>
                  <a:pt x="7008323" y="2723536"/>
                  <a:pt x="6978521" y="2720190"/>
                  <a:pt x="6949330" y="2713703"/>
                </a:cubicBezTo>
                <a:cubicBezTo>
                  <a:pt x="6934154" y="2710331"/>
                  <a:pt x="6920167" y="2702726"/>
                  <a:pt x="6905085" y="2698955"/>
                </a:cubicBezTo>
                <a:cubicBezTo>
                  <a:pt x="6880766" y="2692875"/>
                  <a:pt x="6855814" y="2689644"/>
                  <a:pt x="6831343" y="2684206"/>
                </a:cubicBezTo>
                <a:cubicBezTo>
                  <a:pt x="6775781" y="2671859"/>
                  <a:pt x="6777379" y="2671135"/>
                  <a:pt x="6728104" y="2654710"/>
                </a:cubicBezTo>
                <a:cubicBezTo>
                  <a:pt x="6624866" y="2585884"/>
                  <a:pt x="6659279" y="2625213"/>
                  <a:pt x="6610117" y="2551471"/>
                </a:cubicBezTo>
                <a:cubicBezTo>
                  <a:pt x="6605201" y="2536723"/>
                  <a:pt x="6602321" y="2521131"/>
                  <a:pt x="6595369" y="2507226"/>
                </a:cubicBezTo>
                <a:cubicBezTo>
                  <a:pt x="6587442" y="2491372"/>
                  <a:pt x="6572096" y="2479578"/>
                  <a:pt x="6565872" y="2462981"/>
                </a:cubicBezTo>
                <a:cubicBezTo>
                  <a:pt x="6557070" y="2439510"/>
                  <a:pt x="6556561" y="2413710"/>
                  <a:pt x="6551123" y="2389239"/>
                </a:cubicBezTo>
                <a:cubicBezTo>
                  <a:pt x="6546726" y="2369452"/>
                  <a:pt x="6540350" y="2350121"/>
                  <a:pt x="6536375" y="2330245"/>
                </a:cubicBezTo>
                <a:cubicBezTo>
                  <a:pt x="6530511" y="2300922"/>
                  <a:pt x="6528114" y="2270946"/>
                  <a:pt x="6521627" y="2241755"/>
                </a:cubicBezTo>
                <a:cubicBezTo>
                  <a:pt x="6518255" y="2226579"/>
                  <a:pt x="6510649" y="2212592"/>
                  <a:pt x="6506878" y="2197510"/>
                </a:cubicBezTo>
                <a:cubicBezTo>
                  <a:pt x="6500798" y="2173191"/>
                  <a:pt x="6497046" y="2148349"/>
                  <a:pt x="6492130" y="2123768"/>
                </a:cubicBezTo>
                <a:cubicBezTo>
                  <a:pt x="6487214" y="2064774"/>
                  <a:pt x="6484724" y="2005528"/>
                  <a:pt x="6477381" y="1946787"/>
                </a:cubicBezTo>
                <a:cubicBezTo>
                  <a:pt x="6460965" y="1815457"/>
                  <a:pt x="6456829" y="1805579"/>
                  <a:pt x="6433136" y="1710813"/>
                </a:cubicBezTo>
                <a:cubicBezTo>
                  <a:pt x="6428220" y="1666568"/>
                  <a:pt x="6422609" y="1622394"/>
                  <a:pt x="6418388" y="1578077"/>
                </a:cubicBezTo>
                <a:cubicBezTo>
                  <a:pt x="6412775" y="1519146"/>
                  <a:pt x="6410176" y="1459933"/>
                  <a:pt x="6403639" y="1401097"/>
                </a:cubicBezTo>
                <a:cubicBezTo>
                  <a:pt x="6400337" y="1371376"/>
                  <a:pt x="6393807" y="1342103"/>
                  <a:pt x="6388891" y="1312606"/>
                </a:cubicBezTo>
                <a:cubicBezTo>
                  <a:pt x="6383975" y="1052051"/>
                  <a:pt x="6387377" y="791207"/>
                  <a:pt x="6374143" y="530942"/>
                </a:cubicBezTo>
                <a:cubicBezTo>
                  <a:pt x="6372564" y="499890"/>
                  <a:pt x="6354478" y="471949"/>
                  <a:pt x="6344646" y="442452"/>
                </a:cubicBezTo>
                <a:cubicBezTo>
                  <a:pt x="6339730" y="427703"/>
                  <a:pt x="6338522" y="411141"/>
                  <a:pt x="6329898" y="398206"/>
                </a:cubicBezTo>
                <a:cubicBezTo>
                  <a:pt x="6320066" y="383458"/>
                  <a:pt x="6308328" y="369815"/>
                  <a:pt x="6300401" y="353961"/>
                </a:cubicBezTo>
                <a:cubicBezTo>
                  <a:pt x="6293448" y="340056"/>
                  <a:pt x="6296645" y="320709"/>
                  <a:pt x="6285652" y="309716"/>
                </a:cubicBezTo>
                <a:cubicBezTo>
                  <a:pt x="6274659" y="298723"/>
                  <a:pt x="6256155" y="299884"/>
                  <a:pt x="6241407" y="294968"/>
                </a:cubicBezTo>
                <a:cubicBezTo>
                  <a:pt x="6226659" y="280220"/>
                  <a:pt x="6210514" y="266746"/>
                  <a:pt x="6197162" y="250723"/>
                </a:cubicBezTo>
                <a:cubicBezTo>
                  <a:pt x="6185814" y="237106"/>
                  <a:pt x="6182414" y="216309"/>
                  <a:pt x="6167665" y="206477"/>
                </a:cubicBezTo>
                <a:cubicBezTo>
                  <a:pt x="6150800" y="195233"/>
                  <a:pt x="6128336" y="196645"/>
                  <a:pt x="6108672" y="191729"/>
                </a:cubicBezTo>
                <a:cubicBezTo>
                  <a:pt x="5997593" y="117675"/>
                  <a:pt x="6138765" y="204626"/>
                  <a:pt x="6005433" y="147484"/>
                </a:cubicBezTo>
                <a:cubicBezTo>
                  <a:pt x="5989141" y="140502"/>
                  <a:pt x="5977480" y="124969"/>
                  <a:pt x="5961188" y="117987"/>
                </a:cubicBezTo>
                <a:cubicBezTo>
                  <a:pt x="5942557" y="110002"/>
                  <a:pt x="5921609" y="109063"/>
                  <a:pt x="5902194" y="103239"/>
                </a:cubicBezTo>
                <a:cubicBezTo>
                  <a:pt x="5872413" y="94305"/>
                  <a:pt x="5843201" y="83574"/>
                  <a:pt x="5813704" y="73742"/>
                </a:cubicBezTo>
                <a:lnTo>
                  <a:pt x="5769459" y="58994"/>
                </a:lnTo>
                <a:cubicBezTo>
                  <a:pt x="5734383" y="47302"/>
                  <a:pt x="5703268" y="35672"/>
                  <a:pt x="5666220" y="29497"/>
                </a:cubicBezTo>
                <a:cubicBezTo>
                  <a:pt x="5603574" y="19056"/>
                  <a:pt x="5457576" y="5683"/>
                  <a:pt x="5400749" y="0"/>
                </a:cubicBezTo>
                <a:lnTo>
                  <a:pt x="4766569" y="14748"/>
                </a:lnTo>
                <a:cubicBezTo>
                  <a:pt x="4736690" y="15968"/>
                  <a:pt x="4707089" y="22244"/>
                  <a:pt x="4678078" y="29497"/>
                </a:cubicBezTo>
                <a:cubicBezTo>
                  <a:pt x="4614930" y="45284"/>
                  <a:pt x="4580472" y="70341"/>
                  <a:pt x="4515846" y="73742"/>
                </a:cubicBezTo>
                <a:cubicBezTo>
                  <a:pt x="4353764" y="82272"/>
                  <a:pt x="4029149" y="88490"/>
                  <a:pt x="4029149" y="88490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Federal Bureaucracy – Runs the gov’t</a:t>
            </a:r>
            <a:endParaRPr lang="en-US" sz="4000" b="1" dirty="0"/>
          </a:p>
        </p:txBody>
      </p:sp>
      <p:pic>
        <p:nvPicPr>
          <p:cNvPr id="5122" name="Picture 2" descr="http://farm5.staticflickr.com/4142/4904858624_7c65f394c6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1" y="1432763"/>
            <a:ext cx="8468662" cy="54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62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914400"/>
            <a:ext cx="3048000" cy="4648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7" y="25400"/>
            <a:ext cx="3802743" cy="1860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457" y="131410"/>
            <a:ext cx="3802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Dual Court System</a:t>
            </a:r>
          </a:p>
          <a:p>
            <a:r>
              <a:rPr lang="en-US" sz="3600" b="1" dirty="0" smtClean="0"/>
              <a:t>-Federal</a:t>
            </a:r>
          </a:p>
          <a:p>
            <a:r>
              <a:rPr lang="en-US" sz="3600" b="1" dirty="0" smtClean="0"/>
              <a:t>-State</a:t>
            </a:r>
            <a:endParaRPr lang="en-US" sz="3600" b="1" dirty="0"/>
          </a:p>
        </p:txBody>
      </p:sp>
      <p:sp>
        <p:nvSpPr>
          <p:cNvPr id="7" name="Isosceles Triangle 6"/>
          <p:cNvSpPr/>
          <p:nvPr/>
        </p:nvSpPr>
        <p:spPr>
          <a:xfrm>
            <a:off x="228600" y="131410"/>
            <a:ext cx="8763000" cy="64979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524000" y="131411"/>
            <a:ext cx="6172200" cy="459298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794000" y="131411"/>
            <a:ext cx="3683000" cy="2687989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524000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Supreme Court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4400" y="5105400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 District Court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ww.uscourts.gov/Images/Homepage/courtMa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2FA"/>
              </a:clrFrom>
              <a:clrTo>
                <a:srgbClr val="EBF2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5328"/>
            <a:ext cx="986972" cy="6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earce.dietrich\AppData\Local\Microsoft\Windows\Temporary Internet Files\Content.IE5\1WZS6TV0\MC9000274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17" y="1445299"/>
            <a:ext cx="635421" cy="4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earce.dietrich\AppData\Local\Microsoft\Windows\Temporary Internet Files\Content.IE5\UHPARGJF\MC9002404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29" y="5562600"/>
            <a:ext cx="1308599" cy="8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earce.dietrich\AppData\Local\Microsoft\Windows\Temporary Internet Files\Content.IE5\1WZS6TV0\MC9000189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2" y="5153471"/>
            <a:ext cx="830940" cy="11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pearce.dietrich\AppData\Local\Microsoft\Windows\Temporary Internet Files\Content.IE5\1WZS6TV0\MC9000189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60" y="3478094"/>
            <a:ext cx="830940" cy="11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earce.dietrich\AppData\Local\Microsoft\Windows\Temporary Internet Files\Content.IE5\1WZS6TV0\MC9000189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92" y="3474465"/>
            <a:ext cx="830940" cy="11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pearce.dietrich\AppData\Local\Microsoft\Windows\Temporary Internet Files\Content.IE5\1WZS6TV0\MC9000189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8" y="3474464"/>
            <a:ext cx="830940" cy="11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media.salon.com/2012/04/supreme_court-460x3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15" y="1935767"/>
            <a:ext cx="1353290" cy="9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earce.dietrich\AppData\Local\Microsoft\Windows\Temporary Internet Files\Content.IE5\EEL0LP37\MP90042276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18" y="4798575"/>
            <a:ext cx="1885254" cy="18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454399" y="2971800"/>
            <a:ext cx="2362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 Circuit Court of </a:t>
            </a:r>
            <a:r>
              <a:rPr lang="en-US" sz="4000" b="1" dirty="0" smtClean="0">
                <a:solidFill>
                  <a:schemeClr val="bg1"/>
                </a:solidFill>
              </a:rPr>
              <a:t>Appeals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5638801" y="4267200"/>
            <a:ext cx="609600" cy="90067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0800000">
            <a:off x="5638800" y="2369064"/>
            <a:ext cx="609600" cy="90067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http://icons.iconarchive.com/icons/visualpharm/must-have/256/Redo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42" y="3127830"/>
            <a:ext cx="937994" cy="9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915788" y="0"/>
            <a:ext cx="1885254" cy="2103195"/>
            <a:chOff x="6915788" y="0"/>
            <a:chExt cx="1885254" cy="2103195"/>
          </a:xfrm>
        </p:grpSpPr>
        <p:pic>
          <p:nvPicPr>
            <p:cNvPr id="30" name="Picture 6" descr="C:\Users\pearce.dietrich\AppData\Local\Microsoft\Windows\Temporary Internet Files\Content.IE5\EEL0LP37\MP900422760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88" y="217941"/>
              <a:ext cx="1885254" cy="188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504257" y="0"/>
              <a:ext cx="12587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FF00"/>
                  </a:solidFill>
                </a:rPr>
                <a:t>Rare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9" name="Picture 8" descr="http://icons.iconarchive.com/icons/visualpharm/must-have/256/Redo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91" y="1545252"/>
            <a:ext cx="937994" cy="9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3457" y="745328"/>
            <a:ext cx="2888343" cy="62627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25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62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2" r="66336"/>
          <a:stretch/>
        </p:blipFill>
        <p:spPr bwMode="auto">
          <a:xfrm>
            <a:off x="990600" y="126687"/>
            <a:ext cx="7162800" cy="50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0710" y="5334000"/>
            <a:ext cx="3444084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- 435 Representatives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- Based on Population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7602" y="5334000"/>
            <a:ext cx="2305439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- 100 Senators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- 2 per State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pearce.dietrich\AppData\Local\Microsoft\Windows\Temporary Internet Files\Content.IE5\5DVQI1YY\MC900027376[1].wmf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" y="2057400"/>
            <a:ext cx="1718310" cy="23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999" y="2362199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399" y="2545555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274" y="2850355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399" y="2133600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088355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874" y="2926555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474" y="3307555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3155155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474" y="3383755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3536155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4274" y="3429000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arce.dietrich\AppData\Local\Microsoft\Windows\Temporary Internet Files\Content.IE5\1WZS6TV0\MC900027397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98795"/>
            <a:ext cx="1736446" cy="12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176" y="431121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7194" y="800099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1649" y="448868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pearce.dietrich\AppData\Local\Microsoft\Windows\Temporary Internet Files\Content.IE5\5DVQI1YY\MC900027376[1].wmf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54" y="2877191"/>
            <a:ext cx="1718310" cy="23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pearce.dietrich\AppData\Local\Microsoft\Windows\Temporary Internet Files\Content.IE5\1WZS6TV0\MC900027397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54" y="283885"/>
            <a:ext cx="1736446" cy="12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6749" y="812330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1204" y="461099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6978" y="3224042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t3.gstatic.com/images?q=tbn:ANd9GcSNCY_mqYVGxj3qpfdUIPND-cBG06of2jJmwOC927lEEDUQW1Zfm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6749" y="4139461"/>
            <a:ext cx="252126" cy="5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5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828002"/>
            <a:ext cx="5373329" cy="402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aryhillmuseum.org/images/2010/Comics/Legislative_Branch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10197"/>
            <a:ext cx="1810847" cy="28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8453" r="25483" b="14584"/>
          <a:stretch/>
        </p:blipFill>
        <p:spPr bwMode="auto">
          <a:xfrm>
            <a:off x="2057400" y="152400"/>
            <a:ext cx="6903852" cy="46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patentlawcenter.pli.edu/wp-content/uploads/2011/09/im-just-a-b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" y="138545"/>
            <a:ext cx="187602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0465" y="5105400"/>
            <a:ext cx="442307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Write Laws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64469" y="474088"/>
            <a:ext cx="3733800" cy="3414713"/>
            <a:chOff x="-1676400" y="3595687"/>
            <a:chExt cx="1219200" cy="1204913"/>
          </a:xfrm>
        </p:grpSpPr>
        <p:sp>
          <p:nvSpPr>
            <p:cNvPr id="3" name="Rectangle 2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" name="Picture 3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8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8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61552"/>
              </p:ext>
            </p:extLst>
          </p:nvPr>
        </p:nvGraphicFramePr>
        <p:xfrm>
          <a:off x="6094846" y="152400"/>
          <a:ext cx="2820554" cy="475731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410277"/>
                <a:gridCol w="1410277"/>
              </a:tblGrid>
              <a:tr h="4522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</a:rPr>
                        <a:t>US Budget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54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Income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2.5 trillion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054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Military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-900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054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Social Security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-730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054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Medicaid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-500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054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Medicare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-300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054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Gov’t Costs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-500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054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Other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-600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0544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-1.27 trillion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05669" y="4969999"/>
            <a:ext cx="4076699" cy="1716388"/>
            <a:chOff x="728970" y="4404193"/>
            <a:chExt cx="4076699" cy="1716388"/>
          </a:xfrm>
        </p:grpSpPr>
        <p:pic>
          <p:nvPicPr>
            <p:cNvPr id="7" name="Picture 2" descr="http://www.whitehouse.gov/sites/default/files/20120730-cabine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58" b="11855"/>
            <a:stretch/>
          </p:blipFill>
          <p:spPr bwMode="auto">
            <a:xfrm>
              <a:off x="728970" y="4404193"/>
              <a:ext cx="4076699" cy="1716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21570" y="5535806"/>
              <a:ext cx="1491498" cy="584775"/>
            </a:xfrm>
            <a:prstGeom prst="rect">
              <a:avLst/>
            </a:prstGeom>
            <a:solidFill>
              <a:schemeClr val="tx1">
                <a:alpha val="77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Cabinet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2" descr="http://media.salon.com/2012/04/supreme_court-460x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73048"/>
            <a:ext cx="3765914" cy="25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8862779">
            <a:off x="-84015" y="1256957"/>
            <a:ext cx="3808928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Approves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omersct.gov/images/Pay%20Taxes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191000" cy="38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95071"/>
            <a:ext cx="495578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Create Taxes</a:t>
            </a:r>
            <a:endParaRPr lang="en-US" sz="72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http://www.gijobs.com/uploadedImages/Community/Editors_Blog/381d402fb171b4a1e9e74b7bfac4cf5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7"/>
          <a:stretch/>
        </p:blipFill>
        <p:spPr bwMode="auto">
          <a:xfrm>
            <a:off x="3555520" y="4306643"/>
            <a:ext cx="4978880" cy="24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kilroywashere.org/05-Images/05-CastleFilms/12-Dec8-41-USDeclaresWarOnJap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1"/>
            <a:ext cx="4062860" cy="29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90" y="4114800"/>
            <a:ext cx="487781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Declare War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Legislative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Make Laws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Approves Budget </a:t>
            </a:r>
          </a:p>
          <a:p>
            <a:pPr lvl="1"/>
            <a:r>
              <a:rPr lang="en-US" dirty="0" smtClean="0"/>
              <a:t>final say of gov’t spending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Approves Appointments</a:t>
            </a:r>
          </a:p>
          <a:p>
            <a:pPr lvl="1"/>
            <a:r>
              <a:rPr lang="en-US" dirty="0" smtClean="0"/>
              <a:t>Final say on who becomes a judge or cabinet member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Create Taxes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Declare War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2" r="66336"/>
          <a:stretch/>
        </p:blipFill>
        <p:spPr bwMode="auto">
          <a:xfrm>
            <a:off x="6185152" y="1524000"/>
            <a:ext cx="2807357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62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914400"/>
            <a:ext cx="3048000" cy="4648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183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Legislative</vt:lpstr>
      <vt:lpstr>PowerPoint Presentation</vt:lpstr>
      <vt:lpstr>Executive Branch</vt:lpstr>
      <vt:lpstr>Executive Branch</vt:lpstr>
      <vt:lpstr>PowerPoint Presentation</vt:lpstr>
      <vt:lpstr>Public Policy</vt:lpstr>
      <vt:lpstr>PowerPoint Presentation</vt:lpstr>
      <vt:lpstr>President Influences Policy or Gov’t Plan</vt:lpstr>
      <vt:lpstr>Federal Bureaucracy – Runs the gov’t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12</cp:revision>
  <dcterms:created xsi:type="dcterms:W3CDTF">2013-03-06T13:50:21Z</dcterms:created>
  <dcterms:modified xsi:type="dcterms:W3CDTF">2013-03-06T15:09:06Z</dcterms:modified>
</cp:coreProperties>
</file>