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8DEFC4-AB79-4C95-85E7-B41BB0DCD1F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08ADD6-993A-4A54-A59F-3A48B4C3F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Liberal: </a:t>
            </a:r>
          </a:p>
          <a:p>
            <a:r>
              <a:rPr lang="en-US" dirty="0" smtClean="0"/>
              <a:t>Death penalty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Economy</a:t>
            </a:r>
            <a:r>
              <a:rPr lang="en-US" dirty="0" smtClean="0"/>
              <a:t>  </a:t>
            </a:r>
          </a:p>
          <a:p>
            <a:r>
              <a:rPr lang="en-US" dirty="0" smtClean="0"/>
              <a:t>Global Warming</a:t>
            </a:r>
            <a:r>
              <a:rPr lang="en-US" dirty="0" smtClean="0"/>
              <a:t>                           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Conservative: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Abortion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Gun Control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Private Property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Same Gender Marriage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4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MALICAN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133600" cy="235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8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THE MALICAN PARTY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MALICAN PARTY</dc:title>
  <dc:creator>Summer J. Brooks</dc:creator>
  <cp:lastModifiedBy>Summer J. Brooks</cp:lastModifiedBy>
  <cp:revision>4</cp:revision>
  <dcterms:created xsi:type="dcterms:W3CDTF">2013-03-11T13:44:08Z</dcterms:created>
  <dcterms:modified xsi:type="dcterms:W3CDTF">2013-03-12T13:35:37Z</dcterms:modified>
</cp:coreProperties>
</file>