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EA1E-35AC-4F3D-9C9A-C83B4EA01C0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2193-AAD0-47DF-914D-B5075FF2C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7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EA1E-35AC-4F3D-9C9A-C83B4EA01C0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2193-AAD0-47DF-914D-B5075FF2C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3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EA1E-35AC-4F3D-9C9A-C83B4EA01C0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2193-AAD0-47DF-914D-B5075FF2C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8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EA1E-35AC-4F3D-9C9A-C83B4EA01C0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2193-AAD0-47DF-914D-B5075FF2C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EA1E-35AC-4F3D-9C9A-C83B4EA01C0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2193-AAD0-47DF-914D-B5075FF2C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4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EA1E-35AC-4F3D-9C9A-C83B4EA01C0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2193-AAD0-47DF-914D-B5075FF2C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6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EA1E-35AC-4F3D-9C9A-C83B4EA01C0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2193-AAD0-47DF-914D-B5075FF2C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3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EA1E-35AC-4F3D-9C9A-C83B4EA01C0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2193-AAD0-47DF-914D-B5075FF2C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0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EA1E-35AC-4F3D-9C9A-C83B4EA01C0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2193-AAD0-47DF-914D-B5075FF2C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2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EA1E-35AC-4F3D-9C9A-C83B4EA01C0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2193-AAD0-47DF-914D-B5075FF2C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51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EA1E-35AC-4F3D-9C9A-C83B4EA01C0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2193-AAD0-47DF-914D-B5075FF2C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0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0EA1E-35AC-4F3D-9C9A-C83B4EA01C0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42193-AAD0-47DF-914D-B5075FF2C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1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9" r="2289" b="66080"/>
          <a:stretch>
            <a:fillRect/>
          </a:stretch>
        </p:blipFill>
        <p:spPr bwMode="auto">
          <a:xfrm>
            <a:off x="838200" y="457201"/>
            <a:ext cx="7467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5"/>
          <p:cNvSpPr>
            <a:spLocks noChangeArrowheads="1"/>
          </p:cNvSpPr>
          <p:nvPr/>
        </p:nvSpPr>
        <p:spPr bwMode="auto">
          <a:xfrm rot="16200000">
            <a:off x="-60325" y="136526"/>
            <a:ext cx="1035050" cy="762000"/>
          </a:xfrm>
          <a:prstGeom prst="triangle">
            <a:avLst>
              <a:gd name="adj" fmla="val 50000"/>
            </a:avLst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 rot="5400000">
            <a:off x="8169275" y="136526"/>
            <a:ext cx="1035050" cy="762000"/>
          </a:xfrm>
          <a:prstGeom prst="triangle">
            <a:avLst>
              <a:gd name="adj" fmla="val 50000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6200" y="990600"/>
            <a:ext cx="2292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u="sng" dirty="0"/>
              <a:t>Command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7791450" y="990600"/>
            <a:ext cx="1123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u="sng" dirty="0"/>
              <a:t>Free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50076" y="0"/>
            <a:ext cx="30438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Types of Economies – u6 day 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1524000"/>
            <a:ext cx="384201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 Lots of Gov’t involvement</a:t>
            </a:r>
          </a:p>
          <a:p>
            <a:r>
              <a:rPr lang="en-US" sz="2400" dirty="0" smtClean="0"/>
              <a:t>- Gov’t makes all decisions</a:t>
            </a:r>
          </a:p>
          <a:p>
            <a:r>
              <a:rPr lang="en-US" sz="2400" dirty="0" smtClean="0"/>
              <a:t>- Gov’t owns property</a:t>
            </a:r>
          </a:p>
          <a:p>
            <a:r>
              <a:rPr lang="en-US" sz="2400" dirty="0" smtClean="0"/>
              <a:t>- No Profits (help people)</a:t>
            </a:r>
            <a:endParaRPr lang="en-US" sz="2400" dirty="0"/>
          </a:p>
          <a:p>
            <a:r>
              <a:rPr lang="en-US" sz="2400" dirty="0" smtClean="0"/>
              <a:t>- </a:t>
            </a:r>
            <a:r>
              <a:rPr lang="en-US" sz="2400" dirty="0"/>
              <a:t>No Competition</a:t>
            </a:r>
          </a:p>
          <a:p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- </a:t>
            </a:r>
            <a:r>
              <a:rPr lang="en-US" sz="2400" b="1" dirty="0">
                <a:solidFill>
                  <a:srgbClr val="C00000"/>
                </a:solidFill>
              </a:rPr>
              <a:t>Ex. </a:t>
            </a:r>
            <a:r>
              <a:rPr lang="en-US" sz="2400" dirty="0">
                <a:solidFill>
                  <a:srgbClr val="C00000"/>
                </a:solidFill>
              </a:rPr>
              <a:t>North Korea, Cuba (rare)</a:t>
            </a:r>
          </a:p>
          <a:p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486400" y="1525012"/>
            <a:ext cx="334162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 Little Gov’t involvement</a:t>
            </a:r>
          </a:p>
          <a:p>
            <a:r>
              <a:rPr lang="en-US" sz="2400" dirty="0" smtClean="0"/>
              <a:t>- Individuals Choose</a:t>
            </a:r>
          </a:p>
          <a:p>
            <a:r>
              <a:rPr lang="en-US" sz="2400" dirty="0" smtClean="0"/>
              <a:t>- </a:t>
            </a:r>
            <a:r>
              <a:rPr lang="en-US" sz="2400" dirty="0"/>
              <a:t>Private property</a:t>
            </a:r>
          </a:p>
          <a:p>
            <a:r>
              <a:rPr lang="en-US" sz="2400" dirty="0" smtClean="0"/>
              <a:t>- </a:t>
            </a:r>
            <a:r>
              <a:rPr lang="en-US" sz="2400" dirty="0"/>
              <a:t>Profit D</a:t>
            </a:r>
            <a:r>
              <a:rPr lang="en-US" sz="2400" dirty="0" smtClean="0"/>
              <a:t>riven (make $)</a:t>
            </a:r>
            <a:endParaRPr lang="en-US" sz="2400" dirty="0"/>
          </a:p>
          <a:p>
            <a:r>
              <a:rPr lang="en-US" sz="2400" dirty="0" smtClean="0"/>
              <a:t>- </a:t>
            </a:r>
            <a:r>
              <a:rPr lang="en-US" sz="2400" dirty="0"/>
              <a:t>Competition</a:t>
            </a:r>
          </a:p>
          <a:p>
            <a:r>
              <a:rPr lang="en-US" sz="2400" dirty="0" smtClean="0"/>
              <a:t>- Consumer </a:t>
            </a:r>
            <a:r>
              <a:rPr lang="en-US" sz="2400" dirty="0"/>
              <a:t>Sovereignty 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7030A0"/>
                </a:solidFill>
              </a:rPr>
              <a:t>- </a:t>
            </a:r>
            <a:r>
              <a:rPr lang="en-US" sz="2400" b="1" dirty="0">
                <a:solidFill>
                  <a:srgbClr val="7030A0"/>
                </a:solidFill>
              </a:rPr>
              <a:t>Ex. </a:t>
            </a:r>
            <a:r>
              <a:rPr lang="en-US" sz="2400" dirty="0">
                <a:solidFill>
                  <a:srgbClr val="7030A0"/>
                </a:solidFill>
              </a:rPr>
              <a:t>Australia</a:t>
            </a:r>
          </a:p>
          <a:p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132161" y="4637544"/>
            <a:ext cx="601183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 Gov’t involvement (free &lt; </a:t>
            </a:r>
            <a:r>
              <a:rPr lang="en-US" sz="2400" b="1" i="1" dirty="0" smtClean="0"/>
              <a:t>mixed </a:t>
            </a:r>
            <a:r>
              <a:rPr lang="en-US" sz="2400" dirty="0" smtClean="0"/>
              <a:t>&lt; command)</a:t>
            </a:r>
          </a:p>
          <a:p>
            <a:r>
              <a:rPr lang="en-US" sz="2400" dirty="0" smtClean="0"/>
              <a:t>- Individuals </a:t>
            </a:r>
            <a:r>
              <a:rPr lang="en-US" sz="2400" dirty="0"/>
              <a:t>&amp; biz make </a:t>
            </a:r>
            <a:r>
              <a:rPr lang="en-US" sz="2400" dirty="0" smtClean="0"/>
              <a:t>choices</a:t>
            </a:r>
          </a:p>
          <a:p>
            <a:pPr lvl="2"/>
            <a:r>
              <a:rPr lang="en-US" sz="2400" dirty="0" smtClean="0"/>
              <a:t>- private sector (make money)</a:t>
            </a:r>
            <a:endParaRPr lang="en-US" sz="2400" dirty="0"/>
          </a:p>
          <a:p>
            <a:r>
              <a:rPr lang="en-US" sz="2400" dirty="0" smtClean="0"/>
              <a:t>- Gov’t </a:t>
            </a:r>
            <a:r>
              <a:rPr lang="en-US" sz="2400" dirty="0"/>
              <a:t>makes </a:t>
            </a:r>
            <a:r>
              <a:rPr lang="en-US" sz="2400" dirty="0" smtClean="0"/>
              <a:t>choices</a:t>
            </a:r>
          </a:p>
          <a:p>
            <a:pPr lvl="2"/>
            <a:r>
              <a:rPr lang="en-US" sz="2400" dirty="0" smtClean="0"/>
              <a:t>- public sector (help people)</a:t>
            </a:r>
            <a:endParaRPr lang="en-US" sz="2400" dirty="0"/>
          </a:p>
          <a:p>
            <a:r>
              <a:rPr lang="en-US" sz="2400" dirty="0">
                <a:solidFill>
                  <a:srgbClr val="008000"/>
                </a:solidFill>
              </a:rPr>
              <a:t>- Ex. USA (most common economy)</a:t>
            </a:r>
          </a:p>
          <a:p>
            <a:endParaRPr lang="en-US" sz="2400" dirty="0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4800600" y="4154269"/>
            <a:ext cx="14157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u="sng" dirty="0" smtClean="0"/>
              <a:t>Mixed</a:t>
            </a:r>
            <a:endParaRPr lang="en-US" sz="36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" y="5059740"/>
            <a:ext cx="2647328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Traditional</a:t>
            </a:r>
          </a:p>
          <a:p>
            <a:r>
              <a:rPr lang="en-US" sz="2400" dirty="0" smtClean="0"/>
              <a:t>-based on survival</a:t>
            </a:r>
          </a:p>
          <a:p>
            <a:r>
              <a:rPr lang="en-US" sz="2400" dirty="0" smtClean="0"/>
              <a:t>-</a:t>
            </a:r>
            <a:r>
              <a:rPr lang="en-US" sz="2400" dirty="0" err="1" smtClean="0"/>
              <a:t>eskimos</a:t>
            </a:r>
            <a:endParaRPr lang="en-US" sz="2400" dirty="0" smtClean="0"/>
          </a:p>
          <a:p>
            <a:r>
              <a:rPr lang="en-US" sz="2400" dirty="0" smtClean="0"/>
              <a:t>-zombie apocalypse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739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9" r="2289" b="66080"/>
          <a:stretch>
            <a:fillRect/>
          </a:stretch>
        </p:blipFill>
        <p:spPr bwMode="auto">
          <a:xfrm>
            <a:off x="838200" y="457201"/>
            <a:ext cx="7467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5"/>
          <p:cNvSpPr>
            <a:spLocks noChangeArrowheads="1"/>
          </p:cNvSpPr>
          <p:nvPr/>
        </p:nvSpPr>
        <p:spPr bwMode="auto">
          <a:xfrm rot="16200000">
            <a:off x="-60325" y="136526"/>
            <a:ext cx="1035050" cy="762000"/>
          </a:xfrm>
          <a:prstGeom prst="triangle">
            <a:avLst>
              <a:gd name="adj" fmla="val 50000"/>
            </a:avLst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 rot="5400000">
            <a:off x="8169275" y="136526"/>
            <a:ext cx="1035050" cy="762000"/>
          </a:xfrm>
          <a:prstGeom prst="triangle">
            <a:avLst>
              <a:gd name="adj" fmla="val 50000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6200" y="990600"/>
            <a:ext cx="2292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u="sng" dirty="0"/>
              <a:t>Command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7791450" y="990600"/>
            <a:ext cx="1123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u="sng" dirty="0"/>
              <a:t>Free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50076" y="0"/>
            <a:ext cx="30438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Types of Economies – u6 day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1524000"/>
            <a:ext cx="384201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 </a:t>
            </a:r>
            <a:r>
              <a:rPr lang="en-US" sz="2400" dirty="0" smtClean="0"/>
              <a:t>                 Gov’t </a:t>
            </a:r>
            <a:r>
              <a:rPr lang="en-US" sz="2400" dirty="0" smtClean="0"/>
              <a:t>involvement</a:t>
            </a:r>
          </a:p>
          <a:p>
            <a:r>
              <a:rPr lang="en-US" sz="2400" dirty="0" smtClean="0"/>
              <a:t>- Gov’t makes 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- Gov’t owns 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- No Profits </a:t>
            </a:r>
            <a:r>
              <a:rPr lang="en-US" sz="2400" dirty="0" smtClean="0"/>
              <a:t>(                            )</a:t>
            </a:r>
            <a:endParaRPr lang="en-US" sz="2400" dirty="0"/>
          </a:p>
          <a:p>
            <a:r>
              <a:rPr lang="en-US" sz="2400" dirty="0" smtClean="0"/>
              <a:t>- </a:t>
            </a:r>
            <a:r>
              <a:rPr lang="en-US" sz="2400" dirty="0"/>
              <a:t>No 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- </a:t>
            </a:r>
            <a:r>
              <a:rPr lang="en-US" sz="2400" b="1" dirty="0">
                <a:solidFill>
                  <a:srgbClr val="C00000"/>
                </a:solidFill>
              </a:rPr>
              <a:t>Ex. 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endParaRPr lang="en-US" sz="2400" dirty="0">
              <a:solidFill>
                <a:srgbClr val="C00000"/>
              </a:solidFill>
            </a:endParaRPr>
          </a:p>
          <a:p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486400" y="1525012"/>
            <a:ext cx="334162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 </a:t>
            </a:r>
            <a:r>
              <a:rPr lang="en-US" sz="2400" dirty="0" smtClean="0"/>
              <a:t>          Gov’t </a:t>
            </a:r>
            <a:r>
              <a:rPr lang="en-US" sz="2400" dirty="0" smtClean="0"/>
              <a:t>involvement</a:t>
            </a:r>
          </a:p>
          <a:p>
            <a:r>
              <a:rPr lang="en-US" sz="2400" dirty="0" smtClean="0"/>
              <a:t>- </a:t>
            </a:r>
            <a:r>
              <a:rPr lang="en-US" sz="2400" dirty="0" smtClean="0"/>
              <a:t>                          Choose</a:t>
            </a:r>
            <a:endParaRPr lang="en-US" sz="2400" dirty="0" smtClean="0"/>
          </a:p>
          <a:p>
            <a:r>
              <a:rPr lang="en-US" sz="2400" dirty="0" smtClean="0"/>
              <a:t>- </a:t>
            </a:r>
            <a:r>
              <a:rPr lang="en-US" sz="2400" dirty="0"/>
              <a:t>Private 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- </a:t>
            </a:r>
            <a:r>
              <a:rPr lang="en-US" sz="2400" dirty="0" smtClean="0"/>
              <a:t>                            (</a:t>
            </a:r>
            <a:r>
              <a:rPr lang="en-US" sz="2400" dirty="0" smtClean="0"/>
              <a:t>make $)</a:t>
            </a:r>
            <a:endParaRPr lang="en-US" sz="2400" dirty="0"/>
          </a:p>
          <a:p>
            <a:r>
              <a:rPr lang="en-US" sz="2400" dirty="0" smtClean="0"/>
              <a:t>- 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- Consumer </a:t>
            </a:r>
            <a:r>
              <a:rPr lang="en-US" sz="2400" dirty="0" smtClean="0"/>
              <a:t>  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7030A0"/>
                </a:solidFill>
              </a:rPr>
              <a:t>- </a:t>
            </a:r>
            <a:r>
              <a:rPr lang="en-US" sz="2400" b="1" dirty="0">
                <a:solidFill>
                  <a:srgbClr val="7030A0"/>
                </a:solidFill>
              </a:rPr>
              <a:t>Ex. 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endParaRPr lang="en-US" sz="2400" dirty="0">
              <a:solidFill>
                <a:srgbClr val="7030A0"/>
              </a:solidFill>
            </a:endParaRPr>
          </a:p>
          <a:p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132161" y="4637544"/>
            <a:ext cx="593143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 Gov’t involvement (free &lt; </a:t>
            </a:r>
            <a:r>
              <a:rPr lang="en-US" sz="2400" b="1" i="1" dirty="0" smtClean="0"/>
              <a:t>           </a:t>
            </a:r>
            <a:r>
              <a:rPr lang="en-US" sz="2400" dirty="0" smtClean="0"/>
              <a:t>&lt; command)</a:t>
            </a:r>
          </a:p>
          <a:p>
            <a:r>
              <a:rPr lang="en-US" sz="2400" dirty="0" smtClean="0"/>
              <a:t>- </a:t>
            </a:r>
            <a:r>
              <a:rPr lang="en-US" sz="2400" dirty="0" smtClean="0"/>
              <a:t>                                          make </a:t>
            </a:r>
            <a:r>
              <a:rPr lang="en-US" sz="2400" dirty="0" smtClean="0"/>
              <a:t>choices</a:t>
            </a:r>
          </a:p>
          <a:p>
            <a:pPr lvl="2"/>
            <a:r>
              <a:rPr lang="en-US" sz="2400" dirty="0" smtClean="0"/>
              <a:t>- </a:t>
            </a:r>
            <a:r>
              <a:rPr lang="en-US" sz="2400" dirty="0" smtClean="0"/>
              <a:t>                                    (</a:t>
            </a:r>
            <a:r>
              <a:rPr lang="en-US" sz="2400" dirty="0" smtClean="0"/>
              <a:t>make money)</a:t>
            </a:r>
            <a:endParaRPr lang="en-US" sz="2400" dirty="0"/>
          </a:p>
          <a:p>
            <a:r>
              <a:rPr lang="en-US" sz="2400" dirty="0" smtClean="0"/>
              <a:t>- </a:t>
            </a:r>
            <a:r>
              <a:rPr lang="en-US" sz="2400" dirty="0" smtClean="0"/>
              <a:t>                              makes </a:t>
            </a:r>
            <a:r>
              <a:rPr lang="en-US" sz="2400" dirty="0" smtClean="0"/>
              <a:t>choices</a:t>
            </a:r>
          </a:p>
          <a:p>
            <a:pPr lvl="2"/>
            <a:r>
              <a:rPr lang="en-US" sz="2400" dirty="0" smtClean="0"/>
              <a:t>- </a:t>
            </a:r>
            <a:r>
              <a:rPr lang="en-US" sz="2400" dirty="0" smtClean="0"/>
              <a:t>                                     (</a:t>
            </a:r>
            <a:r>
              <a:rPr lang="en-US" sz="2400" dirty="0" smtClean="0"/>
              <a:t>help people)</a:t>
            </a:r>
            <a:endParaRPr lang="en-US" sz="2400" dirty="0"/>
          </a:p>
          <a:p>
            <a:r>
              <a:rPr lang="en-US" sz="2400" dirty="0">
                <a:solidFill>
                  <a:srgbClr val="008000"/>
                </a:solidFill>
              </a:rPr>
              <a:t>- Ex. 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endParaRPr lang="en-US" sz="2400" dirty="0">
              <a:solidFill>
                <a:srgbClr val="008000"/>
              </a:solidFill>
            </a:endParaRPr>
          </a:p>
          <a:p>
            <a:endParaRPr lang="en-US" sz="2400" dirty="0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4800600" y="4154269"/>
            <a:ext cx="14157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u="sng" dirty="0" smtClean="0"/>
              <a:t>Mixed</a:t>
            </a:r>
            <a:endParaRPr lang="en-US" sz="36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" y="5059740"/>
            <a:ext cx="2973876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Traditional</a:t>
            </a:r>
          </a:p>
          <a:p>
            <a:r>
              <a:rPr lang="en-US" sz="2400" dirty="0" smtClean="0"/>
              <a:t>- </a:t>
            </a:r>
            <a:endParaRPr lang="en-US" sz="2400" dirty="0" smtClean="0"/>
          </a:p>
          <a:p>
            <a:r>
              <a:rPr lang="en-US" sz="2400" dirty="0" smtClean="0"/>
              <a:t>-</a:t>
            </a:r>
            <a:r>
              <a:rPr lang="en-US" sz="2400" dirty="0" err="1" smtClean="0"/>
              <a:t>eskimos</a:t>
            </a:r>
            <a:endParaRPr lang="en-US" sz="2400" dirty="0" smtClean="0"/>
          </a:p>
          <a:p>
            <a:r>
              <a:rPr lang="en-US" sz="2400" dirty="0" smtClean="0"/>
              <a:t>-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562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201</Words>
  <Application>Microsoft Office PowerPoint</Application>
  <PresentationFormat>On-screen Show (4:3)</PresentationFormat>
  <Paragraphs>56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Pearce Dietrich</dc:creator>
  <cp:lastModifiedBy>Pearce Dietrich</cp:lastModifiedBy>
  <cp:revision>5</cp:revision>
  <dcterms:created xsi:type="dcterms:W3CDTF">2012-11-14T17:46:31Z</dcterms:created>
  <dcterms:modified xsi:type="dcterms:W3CDTF">2013-04-30T11:48:19Z</dcterms:modified>
</cp:coreProperties>
</file>