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3D41E-3700-4176-A9D1-0633939D79A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C3F7-70CC-41E8-BE9D-D212A312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7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3D41E-3700-4176-A9D1-0633939D79A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C3F7-70CC-41E8-BE9D-D212A312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9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3D41E-3700-4176-A9D1-0633939D79A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C3F7-70CC-41E8-BE9D-D212A312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5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3D41E-3700-4176-A9D1-0633939D79A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C3F7-70CC-41E8-BE9D-D212A312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9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3D41E-3700-4176-A9D1-0633939D79A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C3F7-70CC-41E8-BE9D-D212A312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1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3D41E-3700-4176-A9D1-0633939D79A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C3F7-70CC-41E8-BE9D-D212A312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1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3D41E-3700-4176-A9D1-0633939D79A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C3F7-70CC-41E8-BE9D-D212A312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5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3D41E-3700-4176-A9D1-0633939D79A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C3F7-70CC-41E8-BE9D-D212A312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3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3D41E-3700-4176-A9D1-0633939D79A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C3F7-70CC-41E8-BE9D-D212A312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3D41E-3700-4176-A9D1-0633939D79A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C3F7-70CC-41E8-BE9D-D212A312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2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3D41E-3700-4176-A9D1-0633939D79A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C3F7-70CC-41E8-BE9D-D212A312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4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3D41E-3700-4176-A9D1-0633939D79A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1C3F7-70CC-41E8-BE9D-D212A3126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71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0"/>
            <a:ext cx="86106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Career planning starts with </a:t>
            </a:r>
            <a:r>
              <a:rPr lang="en-US" sz="2800" dirty="0" smtClean="0">
                <a:solidFill>
                  <a:srgbClr val="FFFF00"/>
                </a:solidFill>
              </a:rPr>
              <a:t>self-assessment</a:t>
            </a:r>
          </a:p>
          <a:p>
            <a:pPr lvl="1"/>
            <a:r>
              <a:rPr lang="en-US" sz="2000" dirty="0" smtClean="0"/>
              <a:t>picking a career based on what you are good at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Employers </a:t>
            </a:r>
            <a:r>
              <a:rPr lang="en-US" sz="2800" dirty="0" smtClean="0">
                <a:solidFill>
                  <a:srgbClr val="FFFF00"/>
                </a:solidFill>
              </a:rPr>
              <a:t>hire People the have:</a:t>
            </a:r>
          </a:p>
          <a:p>
            <a:pPr lvl="1"/>
            <a:r>
              <a:rPr lang="en-US" sz="2000" dirty="0" smtClean="0"/>
              <a:t>A strong work ethic</a:t>
            </a:r>
          </a:p>
          <a:p>
            <a:pPr lvl="1"/>
            <a:r>
              <a:rPr lang="en-US" sz="2000" dirty="0" smtClean="0"/>
              <a:t>Technological Skills</a:t>
            </a:r>
          </a:p>
          <a:p>
            <a:pPr lvl="1"/>
            <a:endParaRPr lang="en-US" sz="800" dirty="0"/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Higher skill and/or education levels </a:t>
            </a:r>
            <a:r>
              <a:rPr lang="en-US" sz="2800" dirty="0" smtClean="0">
                <a:solidFill>
                  <a:srgbClr val="FFFF00"/>
                </a:solidFill>
              </a:rPr>
              <a:t>= higher income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Supply and demand also influence job </a:t>
            </a:r>
            <a:r>
              <a:rPr lang="en-US" sz="2800" dirty="0" smtClean="0">
                <a:solidFill>
                  <a:srgbClr val="FFFF00"/>
                </a:solidFill>
              </a:rPr>
              <a:t>income</a:t>
            </a:r>
            <a:endParaRPr lang="en-US" sz="2800" dirty="0">
              <a:solidFill>
                <a:srgbClr val="FFFF00"/>
              </a:solidFill>
            </a:endParaRPr>
          </a:p>
          <a:p>
            <a:pPr lvl="1"/>
            <a:r>
              <a:rPr lang="en-US" sz="2000" dirty="0" smtClean="0"/>
              <a:t>Low Supply (engineers) = High Pay</a:t>
            </a:r>
          </a:p>
          <a:p>
            <a:pPr lvl="1"/>
            <a:r>
              <a:rPr lang="en-US" sz="2000" dirty="0" smtClean="0"/>
              <a:t>High Supply (factory workers) = Low pay</a:t>
            </a:r>
          </a:p>
          <a:p>
            <a:pPr lvl="1"/>
            <a:endParaRPr lang="en-US" sz="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Technology creates </a:t>
            </a:r>
          </a:p>
          <a:p>
            <a:pPr lvl="1"/>
            <a:r>
              <a:rPr lang="en-US" sz="2000" dirty="0" smtClean="0"/>
              <a:t>Creates new jobs</a:t>
            </a:r>
          </a:p>
          <a:p>
            <a:pPr lvl="2"/>
            <a:r>
              <a:rPr lang="en-US" sz="1800" dirty="0" smtClean="0"/>
              <a:t>Jobs that didn’t exist</a:t>
            </a:r>
          </a:p>
          <a:p>
            <a:pPr lvl="2"/>
            <a:r>
              <a:rPr lang="en-US" sz="1800" dirty="0" smtClean="0"/>
              <a:t>Jobs based in foreign countries</a:t>
            </a:r>
          </a:p>
          <a:p>
            <a:pPr lvl="1"/>
            <a:r>
              <a:rPr lang="en-US" sz="2000" dirty="0" smtClean="0"/>
              <a:t>Creates competition 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34000" y="4191000"/>
            <a:ext cx="3810000" cy="2667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900" dirty="0" smtClean="0"/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Being fiscally responsible</a:t>
            </a:r>
          </a:p>
          <a:p>
            <a:pPr lvl="1"/>
            <a:r>
              <a:rPr lang="en-US" sz="1600" dirty="0" smtClean="0"/>
              <a:t>making careful spending decisions, </a:t>
            </a:r>
          </a:p>
          <a:p>
            <a:pPr lvl="1"/>
            <a:r>
              <a:rPr lang="en-US" sz="1600" dirty="0" smtClean="0"/>
              <a:t>saving and investing for the future, </a:t>
            </a:r>
          </a:p>
          <a:p>
            <a:pPr lvl="1"/>
            <a:r>
              <a:rPr lang="en-US" sz="1600" dirty="0" smtClean="0"/>
              <a:t>having insurance, </a:t>
            </a:r>
          </a:p>
          <a:p>
            <a:pPr lvl="1"/>
            <a:r>
              <a:rPr lang="en-US" sz="1600" dirty="0" smtClean="0"/>
              <a:t>keeping to a budget, </a:t>
            </a:r>
          </a:p>
          <a:p>
            <a:pPr lvl="1"/>
            <a:r>
              <a:rPr lang="en-US" sz="1600" dirty="0" smtClean="0"/>
              <a:t>using credit cards wisely, as well as </a:t>
            </a:r>
          </a:p>
          <a:p>
            <a:pPr lvl="1"/>
            <a:r>
              <a:rPr lang="en-US" sz="1600" dirty="0" smtClean="0"/>
              <a:t>understanding how contracts, warranties, and guarantees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05421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114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Pearce Dietrich</dc:creator>
  <cp:lastModifiedBy>Pearce Dietrich</cp:lastModifiedBy>
  <cp:revision>2</cp:revision>
  <dcterms:created xsi:type="dcterms:W3CDTF">2012-05-31T17:36:50Z</dcterms:created>
  <dcterms:modified xsi:type="dcterms:W3CDTF">2012-05-31T17:46:52Z</dcterms:modified>
</cp:coreProperties>
</file>