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0CE4F-32D3-42C2-98F6-1045A0B5F470}"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288179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0CE4F-32D3-42C2-98F6-1045A0B5F470}"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163996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0CE4F-32D3-42C2-98F6-1045A0B5F470}"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2338711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0CE4F-32D3-42C2-98F6-1045A0B5F470}"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416520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0CE4F-32D3-42C2-98F6-1045A0B5F470}"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87704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C0CE4F-32D3-42C2-98F6-1045A0B5F470}"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116836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0CE4F-32D3-42C2-98F6-1045A0B5F470}" type="datetimeFigureOut">
              <a:rPr lang="en-US" smtClean="0"/>
              <a:t>4/11/2013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118794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0CE4F-32D3-42C2-98F6-1045A0B5F470}" type="datetimeFigureOut">
              <a:rPr lang="en-US" smtClean="0"/>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237798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CE4F-32D3-42C2-98F6-1045A0B5F470}" type="datetimeFigureOut">
              <a:rPr lang="en-US" smtClean="0"/>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199163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0CE4F-32D3-42C2-98F6-1045A0B5F470}"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327531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0CE4F-32D3-42C2-98F6-1045A0B5F470}"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39D98-08CF-4429-A92C-820C110820F9}" type="slidenum">
              <a:rPr lang="en-US" smtClean="0"/>
              <a:t>‹#›</a:t>
            </a:fld>
            <a:endParaRPr lang="en-US"/>
          </a:p>
        </p:txBody>
      </p:sp>
    </p:spTree>
    <p:extLst>
      <p:ext uri="{BB962C8B-B14F-4D97-AF65-F5344CB8AC3E}">
        <p14:creationId xmlns:p14="http://schemas.microsoft.com/office/powerpoint/2010/main" val="398790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0CE4F-32D3-42C2-98F6-1045A0B5F470}" type="datetimeFigureOut">
              <a:rPr lang="en-US" smtClean="0"/>
              <a:t>4/11/2013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39D98-08CF-4429-A92C-820C110820F9}" type="slidenum">
              <a:rPr lang="en-US" smtClean="0"/>
              <a:t>‹#›</a:t>
            </a:fld>
            <a:endParaRPr lang="en-US"/>
          </a:p>
        </p:txBody>
      </p:sp>
    </p:spTree>
    <p:extLst>
      <p:ext uri="{BB962C8B-B14F-4D97-AF65-F5344CB8AC3E}">
        <p14:creationId xmlns:p14="http://schemas.microsoft.com/office/powerpoint/2010/main" val="41027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Unit 5 – same thing, another name</a:t>
            </a:r>
            <a:endParaRPr lang="en-US" dirty="0"/>
          </a:p>
        </p:txBody>
      </p:sp>
      <p:sp>
        <p:nvSpPr>
          <p:cNvPr id="3" name="Content Placeholder 2"/>
          <p:cNvSpPr>
            <a:spLocks noGrp="1"/>
          </p:cNvSpPr>
          <p:nvPr>
            <p:ph idx="1"/>
          </p:nvPr>
        </p:nvSpPr>
        <p:spPr>
          <a:xfrm>
            <a:off x="228600" y="1066800"/>
            <a:ext cx="8763000" cy="5562600"/>
          </a:xfrm>
        </p:spPr>
        <p:txBody>
          <a:bodyPr>
            <a:noAutofit/>
          </a:bodyPr>
          <a:lstStyle/>
          <a:p>
            <a:r>
              <a:rPr lang="en-US" dirty="0" smtClean="0"/>
              <a:t>National, state, &amp; local gov’t have similar jobs</a:t>
            </a:r>
          </a:p>
          <a:p>
            <a:pPr lvl="1"/>
            <a:r>
              <a:rPr lang="en-US" dirty="0"/>
              <a:t>a</a:t>
            </a:r>
            <a:r>
              <a:rPr lang="en-US" dirty="0" smtClean="0"/>
              <a:t> big difference is their </a:t>
            </a:r>
            <a:r>
              <a:rPr lang="en-US" u="sng" dirty="0" smtClean="0"/>
              <a:t>name</a:t>
            </a:r>
          </a:p>
          <a:p>
            <a:endParaRPr lang="en-US" sz="700" dirty="0" smtClean="0"/>
          </a:p>
          <a:p>
            <a:r>
              <a:rPr lang="en-US" sz="2200" b="1" dirty="0" smtClean="0">
                <a:solidFill>
                  <a:srgbClr val="0000FF"/>
                </a:solidFill>
              </a:rPr>
              <a:t>Step 1: </a:t>
            </a:r>
            <a:r>
              <a:rPr lang="en-US" sz="2200" dirty="0" smtClean="0"/>
              <a:t>Find a picture for national, state, and local</a:t>
            </a:r>
          </a:p>
          <a:p>
            <a:r>
              <a:rPr lang="en-US" sz="2200" b="1" dirty="0" smtClean="0">
                <a:solidFill>
                  <a:srgbClr val="0000FF"/>
                </a:solidFill>
              </a:rPr>
              <a:t>Step 2: </a:t>
            </a:r>
            <a:r>
              <a:rPr lang="en-US" sz="2200" dirty="0" smtClean="0"/>
              <a:t>Insert a text box and type the </a:t>
            </a:r>
            <a:r>
              <a:rPr lang="en-US" sz="2200" dirty="0" err="1" smtClean="0"/>
              <a:t>nat’l</a:t>
            </a:r>
            <a:r>
              <a:rPr lang="en-US" sz="2200" dirty="0" smtClean="0"/>
              <a:t> legislative branch’s name</a:t>
            </a:r>
          </a:p>
          <a:p>
            <a:pPr lvl="1"/>
            <a:r>
              <a:rPr lang="en-US" sz="2200" dirty="0" smtClean="0"/>
              <a:t>Repeat this step for state and local</a:t>
            </a:r>
          </a:p>
          <a:p>
            <a:r>
              <a:rPr lang="en-US" sz="2200" b="1" dirty="0" smtClean="0">
                <a:solidFill>
                  <a:srgbClr val="0000FF"/>
                </a:solidFill>
              </a:rPr>
              <a:t>Step 3:</a:t>
            </a:r>
            <a:r>
              <a:rPr lang="en-US" sz="2200" dirty="0" smtClean="0"/>
              <a:t> click insert, shapes, choose the equal sign, place it in-between the 3 text boxes</a:t>
            </a:r>
          </a:p>
          <a:p>
            <a:r>
              <a:rPr lang="en-US" sz="2200" b="1" dirty="0" smtClean="0">
                <a:solidFill>
                  <a:srgbClr val="0000FF"/>
                </a:solidFill>
              </a:rPr>
              <a:t>Step 4: </a:t>
            </a:r>
            <a:r>
              <a:rPr lang="en-US" sz="2200" dirty="0" smtClean="0"/>
              <a:t>Find </a:t>
            </a:r>
            <a:r>
              <a:rPr lang="en-US" sz="2200" dirty="0"/>
              <a:t>4</a:t>
            </a:r>
            <a:r>
              <a:rPr lang="en-US" sz="2200" dirty="0" smtClean="0"/>
              <a:t> </a:t>
            </a:r>
            <a:r>
              <a:rPr lang="en-US" sz="2200" dirty="0" smtClean="0"/>
              <a:t>sets of pictures that compare things that are the same, but have different names. Put the equal sign between the pictures. Insert text boxes for the comparisons that are tough to </a:t>
            </a:r>
            <a:r>
              <a:rPr lang="en-US" sz="2200" dirty="0" smtClean="0"/>
              <a:t>understand</a:t>
            </a:r>
          </a:p>
          <a:p>
            <a:pPr lvl="1"/>
            <a:r>
              <a:rPr lang="en-US" sz="2200" dirty="0" smtClean="0"/>
              <a:t>Repeat steps 1-4 on the Executive Branch Slide</a:t>
            </a:r>
            <a:endParaRPr lang="en-US" sz="2200" dirty="0" smtClean="0"/>
          </a:p>
          <a:p>
            <a:r>
              <a:rPr lang="en-US" sz="2200" b="1" dirty="0" smtClean="0">
                <a:solidFill>
                  <a:srgbClr val="0000FF"/>
                </a:solidFill>
              </a:rPr>
              <a:t>Step 5: </a:t>
            </a:r>
            <a:r>
              <a:rPr lang="en-US" sz="2200" dirty="0" smtClean="0"/>
              <a:t>research and explain to class the reason for the different names (example – why do the British call fries “chips”, why pop, etc.) Cite your sources!</a:t>
            </a:r>
          </a:p>
        </p:txBody>
      </p:sp>
    </p:spTree>
    <p:extLst>
      <p:ext uri="{BB962C8B-B14F-4D97-AF65-F5344CB8AC3E}">
        <p14:creationId xmlns:p14="http://schemas.microsoft.com/office/powerpoint/2010/main" val="3465398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162580"/>
            <a:ext cx="2361287" cy="523220"/>
          </a:xfrm>
          <a:prstGeom prst="rect">
            <a:avLst/>
          </a:prstGeom>
          <a:noFill/>
        </p:spPr>
        <p:txBody>
          <a:bodyPr wrap="none" rtlCol="0">
            <a:spAutoFit/>
          </a:bodyPr>
          <a:lstStyle/>
          <a:p>
            <a:r>
              <a:rPr lang="en-US" sz="2800" b="1" dirty="0" smtClean="0"/>
              <a:t>National Gov’t</a:t>
            </a:r>
            <a:endParaRPr lang="en-US" sz="2800" b="1" dirty="0"/>
          </a:p>
        </p:txBody>
      </p:sp>
      <p:sp>
        <p:nvSpPr>
          <p:cNvPr id="12" name="TextBox 11"/>
          <p:cNvSpPr txBox="1"/>
          <p:nvPr/>
        </p:nvSpPr>
        <p:spPr>
          <a:xfrm>
            <a:off x="3633136" y="162580"/>
            <a:ext cx="1853264" cy="523220"/>
          </a:xfrm>
          <a:prstGeom prst="rect">
            <a:avLst/>
          </a:prstGeom>
          <a:noFill/>
        </p:spPr>
        <p:txBody>
          <a:bodyPr wrap="none" rtlCol="0">
            <a:spAutoFit/>
          </a:bodyPr>
          <a:lstStyle/>
          <a:p>
            <a:r>
              <a:rPr lang="en-US" sz="2800" b="1" dirty="0" smtClean="0"/>
              <a:t>State Gov’t</a:t>
            </a:r>
            <a:endParaRPr lang="en-US" sz="2800" b="1" dirty="0"/>
          </a:p>
        </p:txBody>
      </p:sp>
      <p:sp>
        <p:nvSpPr>
          <p:cNvPr id="13" name="TextBox 12"/>
          <p:cNvSpPr txBox="1"/>
          <p:nvPr/>
        </p:nvSpPr>
        <p:spPr>
          <a:xfrm>
            <a:off x="6384864" y="157490"/>
            <a:ext cx="1844736" cy="523220"/>
          </a:xfrm>
          <a:prstGeom prst="rect">
            <a:avLst/>
          </a:prstGeom>
          <a:noFill/>
        </p:spPr>
        <p:txBody>
          <a:bodyPr wrap="none" rtlCol="0">
            <a:spAutoFit/>
          </a:bodyPr>
          <a:lstStyle/>
          <a:p>
            <a:r>
              <a:rPr lang="en-US" sz="2800" b="1" dirty="0"/>
              <a:t>L</a:t>
            </a:r>
            <a:r>
              <a:rPr lang="en-US" sz="2800" b="1" dirty="0" smtClean="0"/>
              <a:t>ocal Gov’t</a:t>
            </a:r>
            <a:endParaRPr lang="en-US" sz="2800" b="1" dirty="0"/>
          </a:p>
        </p:txBody>
      </p:sp>
      <p:cxnSp>
        <p:nvCxnSpPr>
          <p:cNvPr id="22" name="Straight Connector 21"/>
          <p:cNvCxnSpPr/>
          <p:nvPr/>
        </p:nvCxnSpPr>
        <p:spPr>
          <a:xfrm>
            <a:off x="381000" y="1676400"/>
            <a:ext cx="829783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353618" y="1447800"/>
            <a:ext cx="2187843" cy="646331"/>
          </a:xfrm>
          <a:prstGeom prst="rect">
            <a:avLst/>
          </a:prstGeom>
          <a:solidFill>
            <a:srgbClr val="FFFF00"/>
          </a:solidFill>
          <a:ln>
            <a:solidFill>
              <a:schemeClr val="tx1"/>
            </a:solidFill>
          </a:ln>
        </p:spPr>
        <p:txBody>
          <a:bodyPr wrap="none" rtlCol="0">
            <a:spAutoFit/>
          </a:bodyPr>
          <a:lstStyle/>
          <a:p>
            <a:pPr algn="ctr"/>
            <a:r>
              <a:rPr lang="en-US" sz="3600" b="1" dirty="0" smtClean="0"/>
              <a:t>Legislative</a:t>
            </a:r>
            <a:endParaRPr lang="en-US" sz="3600" b="1" dirty="0"/>
          </a:p>
        </p:txBody>
      </p:sp>
    </p:spTree>
    <p:extLst>
      <p:ext uri="{BB962C8B-B14F-4D97-AF65-F5344CB8AC3E}">
        <p14:creationId xmlns:p14="http://schemas.microsoft.com/office/powerpoint/2010/main" val="360402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162580"/>
            <a:ext cx="2361287" cy="523220"/>
          </a:xfrm>
          <a:prstGeom prst="rect">
            <a:avLst/>
          </a:prstGeom>
          <a:noFill/>
        </p:spPr>
        <p:txBody>
          <a:bodyPr wrap="none" rtlCol="0">
            <a:spAutoFit/>
          </a:bodyPr>
          <a:lstStyle/>
          <a:p>
            <a:r>
              <a:rPr lang="en-US" sz="2800" b="1" dirty="0" smtClean="0"/>
              <a:t>National Gov’t</a:t>
            </a:r>
            <a:endParaRPr lang="en-US" sz="2800" b="1" dirty="0"/>
          </a:p>
        </p:txBody>
      </p:sp>
      <p:sp>
        <p:nvSpPr>
          <p:cNvPr id="12" name="TextBox 11"/>
          <p:cNvSpPr txBox="1"/>
          <p:nvPr/>
        </p:nvSpPr>
        <p:spPr>
          <a:xfrm>
            <a:off x="3633136" y="162580"/>
            <a:ext cx="1853264" cy="523220"/>
          </a:xfrm>
          <a:prstGeom prst="rect">
            <a:avLst/>
          </a:prstGeom>
          <a:noFill/>
        </p:spPr>
        <p:txBody>
          <a:bodyPr wrap="none" rtlCol="0">
            <a:spAutoFit/>
          </a:bodyPr>
          <a:lstStyle/>
          <a:p>
            <a:r>
              <a:rPr lang="en-US" sz="2800" b="1" dirty="0" smtClean="0"/>
              <a:t>State Gov’t</a:t>
            </a:r>
            <a:endParaRPr lang="en-US" sz="2800" b="1" dirty="0"/>
          </a:p>
        </p:txBody>
      </p:sp>
      <p:sp>
        <p:nvSpPr>
          <p:cNvPr id="13" name="TextBox 12"/>
          <p:cNvSpPr txBox="1"/>
          <p:nvPr/>
        </p:nvSpPr>
        <p:spPr>
          <a:xfrm>
            <a:off x="6384864" y="157490"/>
            <a:ext cx="1844736" cy="523220"/>
          </a:xfrm>
          <a:prstGeom prst="rect">
            <a:avLst/>
          </a:prstGeom>
          <a:noFill/>
        </p:spPr>
        <p:txBody>
          <a:bodyPr wrap="none" rtlCol="0">
            <a:spAutoFit/>
          </a:bodyPr>
          <a:lstStyle/>
          <a:p>
            <a:r>
              <a:rPr lang="en-US" sz="2800" b="1" dirty="0"/>
              <a:t>L</a:t>
            </a:r>
            <a:r>
              <a:rPr lang="en-US" sz="2800" b="1" dirty="0" smtClean="0"/>
              <a:t>ocal Gov’t</a:t>
            </a:r>
            <a:endParaRPr lang="en-US" sz="2800" b="1" dirty="0"/>
          </a:p>
        </p:txBody>
      </p:sp>
      <p:cxnSp>
        <p:nvCxnSpPr>
          <p:cNvPr id="22" name="Straight Connector 21"/>
          <p:cNvCxnSpPr/>
          <p:nvPr/>
        </p:nvCxnSpPr>
        <p:spPr>
          <a:xfrm>
            <a:off x="381000" y="1676400"/>
            <a:ext cx="829783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445149" y="1447800"/>
            <a:ext cx="2004781" cy="646331"/>
          </a:xfrm>
          <a:prstGeom prst="rect">
            <a:avLst/>
          </a:prstGeom>
          <a:solidFill>
            <a:srgbClr val="FFFF00"/>
          </a:solidFill>
          <a:ln>
            <a:solidFill>
              <a:schemeClr val="tx1"/>
            </a:solidFill>
          </a:ln>
        </p:spPr>
        <p:txBody>
          <a:bodyPr wrap="none" rtlCol="0">
            <a:spAutoFit/>
          </a:bodyPr>
          <a:lstStyle/>
          <a:p>
            <a:pPr algn="ctr"/>
            <a:r>
              <a:rPr lang="en-US" sz="3600" b="1" dirty="0" smtClean="0"/>
              <a:t>Executive</a:t>
            </a:r>
            <a:endParaRPr lang="en-US" sz="3600" b="1" dirty="0"/>
          </a:p>
        </p:txBody>
      </p:sp>
    </p:spTree>
    <p:extLst>
      <p:ext uri="{BB962C8B-B14F-4D97-AF65-F5344CB8AC3E}">
        <p14:creationId xmlns:p14="http://schemas.microsoft.com/office/powerpoint/2010/main" val="252343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5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0331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175</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Unit 5 – same thing, another name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Pearce Dietrich</dc:creator>
  <cp:lastModifiedBy>Pearce Dietrich</cp:lastModifiedBy>
  <cp:revision>9</cp:revision>
  <dcterms:created xsi:type="dcterms:W3CDTF">2012-10-31T16:11:35Z</dcterms:created>
  <dcterms:modified xsi:type="dcterms:W3CDTF">2013-04-11T11:22:19Z</dcterms:modified>
</cp:coreProperties>
</file>