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BE63-7490-44B3-9869-68CFC20D019F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3A67-45D4-4EEB-91C4-AE460BB21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BE63-7490-44B3-9869-68CFC20D019F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3A67-45D4-4EEB-91C4-AE460BB21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BE63-7490-44B3-9869-68CFC20D019F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3A67-45D4-4EEB-91C4-AE460BB21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BE63-7490-44B3-9869-68CFC20D019F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3A67-45D4-4EEB-91C4-AE460BB21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BE63-7490-44B3-9869-68CFC20D019F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3A67-45D4-4EEB-91C4-AE460BB21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BE63-7490-44B3-9869-68CFC20D019F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3A67-45D4-4EEB-91C4-AE460BB21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BE63-7490-44B3-9869-68CFC20D019F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3A67-45D4-4EEB-91C4-AE460BB21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BE63-7490-44B3-9869-68CFC20D019F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3A67-45D4-4EEB-91C4-AE460BB21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BE63-7490-44B3-9869-68CFC20D019F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3A67-45D4-4EEB-91C4-AE460BB21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BE63-7490-44B3-9869-68CFC20D019F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3A67-45D4-4EEB-91C4-AE460BB21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BE63-7490-44B3-9869-68CFC20D019F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3A67-45D4-4EEB-91C4-AE460BB21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BBE63-7490-44B3-9869-68CFC20D019F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F3A67-45D4-4EEB-91C4-AE460BB2197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Involvement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Courts</a:t>
            </a:r>
          </a:p>
          <a:p>
            <a:pPr lvl="1"/>
            <a:r>
              <a:rPr lang="en-US" sz="3200" dirty="0" smtClean="0"/>
              <a:t>Civil Lawsuits</a:t>
            </a:r>
          </a:p>
          <a:p>
            <a:pPr lvl="2"/>
            <a:r>
              <a:rPr lang="en-US" sz="2800" dirty="0" smtClean="0"/>
              <a:t>Disagreement between two parties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2" y="4343400"/>
            <a:ext cx="36909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Competition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95600"/>
            <a:ext cx="3048000" cy="348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2743200"/>
            <a:ext cx="136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Big </a:t>
            </a:r>
            <a:r>
              <a:rPr lang="en-US" sz="2800" b="1" dirty="0"/>
              <a:t>M</a:t>
            </a:r>
            <a:r>
              <a:rPr lang="en-US" sz="2800" b="1" dirty="0" smtClean="0"/>
              <a:t>ac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Competition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95600"/>
            <a:ext cx="3048000" cy="348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2743200"/>
            <a:ext cx="136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Big </a:t>
            </a:r>
            <a:r>
              <a:rPr lang="en-US" sz="2800" b="1" dirty="0"/>
              <a:t>M</a:t>
            </a:r>
            <a:r>
              <a:rPr lang="en-US" sz="2800" b="1" dirty="0" smtClean="0"/>
              <a:t>ac</a:t>
            </a:r>
            <a:endParaRPr lang="en-US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429000"/>
            <a:ext cx="408051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22488" y="2753380"/>
            <a:ext cx="1345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Big Rat!</a:t>
            </a:r>
            <a:endParaRPr lang="en-US" sz="2800" b="1" dirty="0"/>
          </a:p>
        </p:txBody>
      </p:sp>
      <p:sp>
        <p:nvSpPr>
          <p:cNvPr id="10" name="&quot;No&quot; Symbol 9"/>
          <p:cNvSpPr/>
          <p:nvPr/>
        </p:nvSpPr>
        <p:spPr>
          <a:xfrm>
            <a:off x="609600" y="3429000"/>
            <a:ext cx="3048000" cy="2819400"/>
          </a:xfrm>
          <a:prstGeom prst="noSmoking">
            <a:avLst>
              <a:gd name="adj" fmla="val 65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962400" y="4419600"/>
            <a:ext cx="685800" cy="685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Start Up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400300"/>
            <a:ext cx="43942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Users\pearce.dietrich\AppData\Local\Microsoft\Windows\Temporary Internet Files\Content.IE5\AGESH7PQ\MP90044105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00300"/>
            <a:ext cx="3273552" cy="3273552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3352800" y="3390900"/>
            <a:ext cx="1524000" cy="1143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C:\Users\pearce.dietrich\AppData\Local\Microsoft\Windows\Temporary Internet Files\Content.IE5\AS9OHMLI\MC900431631[2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152900"/>
            <a:ext cx="1409700" cy="1409700"/>
          </a:xfrm>
          <a:prstGeom prst="rect">
            <a:avLst/>
          </a:prstGeom>
          <a:noFill/>
        </p:spPr>
      </p:pic>
      <p:pic>
        <p:nvPicPr>
          <p:cNvPr id="9" name="Picture 4" descr="C:\Users\pearce.dietrich\AppData\Local\Microsoft\Windows\Temporary Internet Files\Content.IE5\AS9OHMLI\MC900431631[2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381500"/>
            <a:ext cx="1409700" cy="1409700"/>
          </a:xfrm>
          <a:prstGeom prst="rect">
            <a:avLst/>
          </a:prstGeom>
          <a:noFill/>
        </p:spPr>
      </p:pic>
      <p:pic>
        <p:nvPicPr>
          <p:cNvPr id="10" name="Picture 4" descr="C:\Users\pearce.dietrich\AppData\Local\Microsoft\Windows\Temporary Internet Files\Content.IE5\AS9OHMLI\MC900431631[2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533900"/>
            <a:ext cx="1409700" cy="14097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7200" y="5943600"/>
            <a:ext cx="639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More sellers = More Competition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Trade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5507" t="11628" r="5478" b="4651"/>
          <a:stretch>
            <a:fillRect/>
          </a:stretch>
        </p:blipFill>
        <p:spPr bwMode="auto">
          <a:xfrm>
            <a:off x="2785533" y="2438400"/>
            <a:ext cx="605366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5943600"/>
            <a:ext cx="639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More sellers = More Competition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Economy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47800"/>
            <a:ext cx="5181600" cy="511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33900" y="1905000"/>
            <a:ext cx="76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smtClean="0"/>
              <a:t>$</a:t>
            </a:r>
            <a:endParaRPr lang="en-US" sz="23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we cannot produce</a:t>
            </a:r>
            <a:endParaRPr lang="en-US" dirty="0"/>
          </a:p>
        </p:txBody>
      </p:sp>
      <p:pic>
        <p:nvPicPr>
          <p:cNvPr id="11266" name="Picture 2" descr="C:\Users\pearce.dietrich\AppData\Local\Microsoft\Windows\Temporary Internet Files\Content.IE5\3JKTRYBS\MP900422391[1].jpg"/>
          <p:cNvPicPr>
            <a:picLocks noChangeAspect="1" noChangeArrowheads="1"/>
          </p:cNvPicPr>
          <p:nvPr/>
        </p:nvPicPr>
        <p:blipFill>
          <a:blip r:embed="rId2" cstate="print"/>
          <a:srcRect b="15217"/>
          <a:stretch>
            <a:fillRect/>
          </a:stretch>
        </p:blipFill>
        <p:spPr bwMode="auto">
          <a:xfrm>
            <a:off x="3962400" y="2590800"/>
            <a:ext cx="2286000" cy="3200400"/>
          </a:xfrm>
          <a:prstGeom prst="rect">
            <a:avLst/>
          </a:prstGeom>
          <a:noFill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0800"/>
            <a:ext cx="3505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590800"/>
            <a:ext cx="2514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371600" y="6019800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Oil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5943600"/>
            <a:ext cx="1151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Coffee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5867400"/>
            <a:ext cx="1688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Diamonds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Sell to other countries</a:t>
            </a:r>
            <a:endParaRPr lang="en-US" dirty="0"/>
          </a:p>
        </p:txBody>
      </p:sp>
      <p:pic>
        <p:nvPicPr>
          <p:cNvPr id="10242" name="Picture 2" descr="C:\Users\pearce.dietrich\AppData\Local\Microsoft\Windows\Temporary Internet Files\Content.IE5\7OEKZ56U\MC90001347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800" y="3124200"/>
            <a:ext cx="3788553" cy="2489302"/>
          </a:xfrm>
          <a:prstGeom prst="rect">
            <a:avLst/>
          </a:prstGeom>
          <a:noFill/>
        </p:spPr>
      </p:pic>
      <p:pic>
        <p:nvPicPr>
          <p:cNvPr id="10243" name="Picture 3" descr="C:\Users\pearce.dietrich\AppData\Local\Microsoft\Windows\Temporary Internet Files\Content.IE5\AS9OHMLI\MC90036447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2819400"/>
            <a:ext cx="4374958" cy="38442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47800" y="3886200"/>
            <a:ext cx="15074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USA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4165937"/>
            <a:ext cx="19880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China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886200" y="4267200"/>
            <a:ext cx="1676400" cy="609600"/>
          </a:xfrm>
          <a:prstGeom prst="rightArrow">
            <a:avLst>
              <a:gd name="adj1" fmla="val 31250"/>
              <a:gd name="adj2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C:\Users\pearce.dietrich\AppData\Local\Microsoft\Windows\Temporary Internet Files\Content.IE5\7OEKZ56U\MC90044034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7336" y="5181600"/>
            <a:ext cx="2340864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Contracts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299856"/>
            <a:ext cx="3400425" cy="422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Agencies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8182" b="20000"/>
          <a:stretch>
            <a:fillRect/>
          </a:stretch>
        </p:blipFill>
        <p:spPr bwMode="auto">
          <a:xfrm>
            <a:off x="304800" y="2514600"/>
            <a:ext cx="21812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38600"/>
            <a:ext cx="28575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905000"/>
            <a:ext cx="2471738" cy="185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12500" t="23161" r="38750" b="46875"/>
          <a:stretch>
            <a:fillRect/>
          </a:stretch>
        </p:blipFill>
        <p:spPr bwMode="auto">
          <a:xfrm>
            <a:off x="4243039" y="4343400"/>
            <a:ext cx="449394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Agencies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733800"/>
            <a:ext cx="2085304" cy="148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1"/>
            <a:ext cx="236632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495800"/>
            <a:ext cx="2362200" cy="220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600200"/>
            <a:ext cx="30099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C:\Users\pearce.dietrich\AppData\Local\Microsoft\Windows\Temporary Internet Files\Content.IE5\AS9OHMLI\MC90043394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1" y="4419601"/>
            <a:ext cx="2438400" cy="2438400"/>
          </a:xfrm>
          <a:prstGeom prst="rect">
            <a:avLst/>
          </a:prstGeom>
          <a:noFill/>
        </p:spPr>
      </p:pic>
      <p:pic>
        <p:nvPicPr>
          <p:cNvPr id="4104" name="Picture 8" descr="C:\Users\pearce.dietrich\AppData\Local\Microsoft\Windows\Temporary Internet Files\Content.IE5\7OEKZ56U\MC900431631[2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5829300"/>
            <a:ext cx="1028700" cy="10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95600"/>
            <a:ext cx="3048000" cy="348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2743200"/>
            <a:ext cx="136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Big </a:t>
            </a:r>
            <a:r>
              <a:rPr lang="en-US" sz="2800" b="1" dirty="0"/>
              <a:t>M</a:t>
            </a:r>
            <a:r>
              <a:rPr lang="en-US" sz="2800" b="1" dirty="0" smtClean="0"/>
              <a:t>ac</a:t>
            </a:r>
            <a:endParaRPr lang="en-US" sz="28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700462"/>
            <a:ext cx="3077292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48400" y="2743200"/>
            <a:ext cx="158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Whopper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4343400"/>
            <a:ext cx="969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vs.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95600"/>
            <a:ext cx="3048000" cy="348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2743200"/>
            <a:ext cx="136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Big </a:t>
            </a:r>
            <a:r>
              <a:rPr lang="en-US" sz="2800" b="1" dirty="0"/>
              <a:t>M</a:t>
            </a:r>
            <a:r>
              <a:rPr lang="en-US" sz="2800" b="1" dirty="0" smtClean="0"/>
              <a:t>ac</a:t>
            </a:r>
            <a:endParaRPr lang="en-US" sz="28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700462"/>
            <a:ext cx="3077292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48400" y="2743200"/>
            <a:ext cx="158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Whopper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4343400"/>
            <a:ext cx="969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vs.</a:t>
            </a:r>
            <a:endParaRPr lang="en-US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55185" y="6258580"/>
            <a:ext cx="101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CC00"/>
                </a:solidFill>
              </a:rPr>
              <a:t>$3.29</a:t>
            </a:r>
            <a:endParaRPr lang="en-US" sz="2800" b="1" dirty="0">
              <a:solidFill>
                <a:srgbClr val="00CC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6096000"/>
            <a:ext cx="101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CC00"/>
                </a:solidFill>
              </a:rPr>
              <a:t>$3.00</a:t>
            </a:r>
            <a:endParaRPr lang="en-US" sz="2800" b="1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Competition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95600"/>
            <a:ext cx="3048000" cy="348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2743200"/>
            <a:ext cx="136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Big </a:t>
            </a:r>
            <a:r>
              <a:rPr lang="en-US" sz="2800" b="1" dirty="0"/>
              <a:t>M</a:t>
            </a:r>
            <a:r>
              <a:rPr lang="en-US" sz="2800" b="1" dirty="0" smtClean="0"/>
              <a:t>ac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4419600"/>
            <a:ext cx="101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CC00"/>
                </a:solidFill>
              </a:rPr>
              <a:t>$3.29</a:t>
            </a:r>
            <a:endParaRPr lang="en-US" sz="2800" b="1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Competition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95600"/>
            <a:ext cx="3048000" cy="348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2743200"/>
            <a:ext cx="136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Big </a:t>
            </a:r>
            <a:r>
              <a:rPr lang="en-US" sz="2800" b="1" dirty="0"/>
              <a:t>M</a:t>
            </a:r>
            <a:r>
              <a:rPr lang="en-US" sz="2800" b="1" dirty="0" smtClean="0"/>
              <a:t>ac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4419600"/>
            <a:ext cx="101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CC00"/>
                </a:solidFill>
              </a:rPr>
              <a:t>$3.29</a:t>
            </a:r>
            <a:endParaRPr lang="en-US" sz="2800" b="1" dirty="0">
              <a:solidFill>
                <a:srgbClr val="00CC00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4953000" y="3048000"/>
            <a:ext cx="1295400" cy="2819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77000" y="4419600"/>
            <a:ext cx="101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CC00"/>
                </a:solidFill>
              </a:rPr>
              <a:t>$6.29</a:t>
            </a:r>
            <a:endParaRPr lang="en-US" sz="2800" b="1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95600"/>
            <a:ext cx="3048000" cy="348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2743200"/>
            <a:ext cx="136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Big </a:t>
            </a:r>
            <a:r>
              <a:rPr lang="en-US" sz="2800" b="1" dirty="0"/>
              <a:t>M</a:t>
            </a:r>
            <a:r>
              <a:rPr lang="en-US" sz="2800" b="1" dirty="0" smtClean="0"/>
              <a:t>ac</a:t>
            </a:r>
            <a:endParaRPr lang="en-US" sz="28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700462"/>
            <a:ext cx="3077292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48400" y="2743200"/>
            <a:ext cx="158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Whopper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4343400"/>
            <a:ext cx="969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vs.</a:t>
            </a:r>
            <a:endParaRPr lang="en-US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1143001"/>
            <a:ext cx="2272289" cy="2123658"/>
          </a:xfrm>
          <a:prstGeom prst="rect">
            <a:avLst/>
          </a:prstGeom>
          <a:noFill/>
          <a:ln w="3492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CC00"/>
                </a:solidFill>
              </a:rPr>
              <a:t>Quality!</a:t>
            </a:r>
          </a:p>
          <a:p>
            <a:pPr algn="ctr"/>
            <a:r>
              <a:rPr lang="en-US" sz="2400" dirty="0" smtClean="0"/>
              <a:t>Real meat.</a:t>
            </a:r>
          </a:p>
          <a:p>
            <a:pPr algn="ctr"/>
            <a:r>
              <a:rPr lang="en-US" sz="2400" dirty="0" smtClean="0"/>
              <a:t>Real Ingredients.</a:t>
            </a:r>
          </a:p>
          <a:p>
            <a:pPr algn="ctr"/>
            <a:r>
              <a:rPr lang="en-US" sz="2400" dirty="0" smtClean="0"/>
              <a:t>No Germs.</a:t>
            </a:r>
          </a:p>
          <a:p>
            <a:pPr algn="ctr"/>
            <a:r>
              <a:rPr lang="en-US" sz="2400" dirty="0" smtClean="0"/>
              <a:t>Clean.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131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Government Involvement</vt:lpstr>
      <vt:lpstr>Government Involvement</vt:lpstr>
      <vt:lpstr>Government Involvement</vt:lpstr>
      <vt:lpstr>Government Involvement</vt:lpstr>
      <vt:lpstr>Government Involvement</vt:lpstr>
      <vt:lpstr>Government Involvement</vt:lpstr>
      <vt:lpstr>Government Involvement</vt:lpstr>
      <vt:lpstr>Government Involvement</vt:lpstr>
      <vt:lpstr>Government Involvement</vt:lpstr>
      <vt:lpstr>Government Involvement</vt:lpstr>
      <vt:lpstr>Government Involvement</vt:lpstr>
      <vt:lpstr>Government Involvement</vt:lpstr>
      <vt:lpstr>Government Involvement</vt:lpstr>
      <vt:lpstr>Global Economy</vt:lpstr>
      <vt:lpstr>Global Economy</vt:lpstr>
      <vt:lpstr>Global Economy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Involvement</dc:title>
  <dc:creator>pearce.dietrich</dc:creator>
  <cp:lastModifiedBy>pearce.dietrich</cp:lastModifiedBy>
  <cp:revision>10</cp:revision>
  <dcterms:created xsi:type="dcterms:W3CDTF">2012-05-02T11:20:27Z</dcterms:created>
  <dcterms:modified xsi:type="dcterms:W3CDTF">2012-05-02T15:13:07Z</dcterms:modified>
</cp:coreProperties>
</file>