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0" r:id="rId5"/>
    <p:sldId id="25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0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084C3-39A2-43BE-BAFC-2A3784C87CE6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F93D-C293-4331-A267-89445BA613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084C3-39A2-43BE-BAFC-2A3784C87CE6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F93D-C293-4331-A267-89445BA613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084C3-39A2-43BE-BAFC-2A3784C87CE6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F93D-C293-4331-A267-89445BA613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084C3-39A2-43BE-BAFC-2A3784C87CE6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F93D-C293-4331-A267-89445BA613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084C3-39A2-43BE-BAFC-2A3784C87CE6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F93D-C293-4331-A267-89445BA613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084C3-39A2-43BE-BAFC-2A3784C87CE6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F93D-C293-4331-A267-89445BA613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084C3-39A2-43BE-BAFC-2A3784C87CE6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F93D-C293-4331-A267-89445BA613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084C3-39A2-43BE-BAFC-2A3784C87CE6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F93D-C293-4331-A267-89445BA613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084C3-39A2-43BE-BAFC-2A3784C87CE6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F93D-C293-4331-A267-89445BA613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084C3-39A2-43BE-BAFC-2A3784C87CE6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F93D-C293-4331-A267-89445BA613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084C3-39A2-43BE-BAFC-2A3784C87CE6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F93D-C293-4331-A267-89445BA613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084C3-39A2-43BE-BAFC-2A3784C87CE6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CF93D-C293-4331-A267-89445BA613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8750" t="8594" r="18750" b="28125"/>
          <a:stretch>
            <a:fillRect/>
          </a:stretch>
        </p:blipFill>
        <p:spPr bwMode="auto">
          <a:xfrm>
            <a:off x="457200" y="304800"/>
            <a:ext cx="83058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8263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8750" t="8594" r="18750" b="28125"/>
          <a:stretch>
            <a:fillRect/>
          </a:stretch>
        </p:blipFill>
        <p:spPr bwMode="auto">
          <a:xfrm>
            <a:off x="457200" y="304800"/>
            <a:ext cx="83058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ight Arrow 1"/>
          <p:cNvSpPr/>
          <p:nvPr/>
        </p:nvSpPr>
        <p:spPr>
          <a:xfrm rot="8365833">
            <a:off x="3886199" y="3937585"/>
            <a:ext cx="1447800" cy="5334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562600" y="3390899"/>
            <a:ext cx="1447832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electricity</a:t>
            </a:r>
            <a:endParaRPr lang="en-US" sz="2400" b="1" dirty="0"/>
          </a:p>
        </p:txBody>
      </p:sp>
      <p:sp>
        <p:nvSpPr>
          <p:cNvPr id="5" name="Right Arrow 4"/>
          <p:cNvSpPr/>
          <p:nvPr/>
        </p:nvSpPr>
        <p:spPr>
          <a:xfrm rot="8365833">
            <a:off x="4609540" y="4411656"/>
            <a:ext cx="1447800" cy="5334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85941" y="3864970"/>
            <a:ext cx="1832746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environment</a:t>
            </a:r>
            <a:endParaRPr lang="en-US" sz="2400" b="1" dirty="0"/>
          </a:p>
        </p:txBody>
      </p:sp>
      <p:sp>
        <p:nvSpPr>
          <p:cNvPr id="7" name="Right Arrow 6"/>
          <p:cNvSpPr/>
          <p:nvPr/>
        </p:nvSpPr>
        <p:spPr>
          <a:xfrm rot="8365833">
            <a:off x="2172923" y="3124198"/>
            <a:ext cx="1447800" cy="5334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49324" y="2577512"/>
            <a:ext cx="1834605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Gov’t money</a:t>
            </a:r>
            <a:endParaRPr lang="en-US" sz="2400" b="1" dirty="0"/>
          </a:p>
        </p:txBody>
      </p:sp>
      <p:sp>
        <p:nvSpPr>
          <p:cNvPr id="9" name="Right Arrow 8"/>
          <p:cNvSpPr/>
          <p:nvPr/>
        </p:nvSpPr>
        <p:spPr>
          <a:xfrm rot="8365833">
            <a:off x="1904441" y="2251484"/>
            <a:ext cx="1447800" cy="5334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580842" y="1704798"/>
            <a:ext cx="3192284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Population – Big = good</a:t>
            </a:r>
            <a:endParaRPr lang="en-US" sz="2400" b="1" dirty="0"/>
          </a:p>
        </p:txBody>
      </p:sp>
      <p:sp>
        <p:nvSpPr>
          <p:cNvPr id="11" name="Right Arrow 10"/>
          <p:cNvSpPr/>
          <p:nvPr/>
        </p:nvSpPr>
        <p:spPr>
          <a:xfrm rot="4501161">
            <a:off x="151842" y="2206335"/>
            <a:ext cx="1447800" cy="5334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6200" y="1143000"/>
            <a:ext cx="3147400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Are the citizens happy?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40245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8750" t="8594" r="18750" b="28125"/>
          <a:stretch>
            <a:fillRect/>
          </a:stretch>
        </p:blipFill>
        <p:spPr bwMode="auto">
          <a:xfrm>
            <a:off x="457200" y="304800"/>
            <a:ext cx="83058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ight Arrow 2"/>
          <p:cNvSpPr/>
          <p:nvPr/>
        </p:nvSpPr>
        <p:spPr>
          <a:xfrm rot="8365833">
            <a:off x="2172924" y="3445870"/>
            <a:ext cx="1447800" cy="5334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733800" y="2743200"/>
            <a:ext cx="4533549" cy="120032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Taxes</a:t>
            </a:r>
          </a:p>
          <a:p>
            <a:r>
              <a:rPr lang="en-US" sz="2400" b="1" dirty="0" smtClean="0"/>
              <a:t>-Hi = more $$$, people unhappy</a:t>
            </a:r>
          </a:p>
          <a:p>
            <a:r>
              <a:rPr lang="en-US" sz="2400" b="1" dirty="0" smtClean="0"/>
              <a:t>-Lo = less $$$, some people happy</a:t>
            </a:r>
          </a:p>
        </p:txBody>
      </p:sp>
      <p:sp>
        <p:nvSpPr>
          <p:cNvPr id="5" name="Right Arrow 4"/>
          <p:cNvSpPr/>
          <p:nvPr/>
        </p:nvSpPr>
        <p:spPr>
          <a:xfrm rot="13935685">
            <a:off x="1449581" y="5574406"/>
            <a:ext cx="1447800" cy="5334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00400" y="5986306"/>
            <a:ext cx="3080972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Mine it = create power</a:t>
            </a:r>
            <a:endParaRPr lang="en-US" sz="2400" b="1" dirty="0"/>
          </a:p>
        </p:txBody>
      </p:sp>
      <p:sp>
        <p:nvSpPr>
          <p:cNvPr id="7" name="Right Arrow 6"/>
          <p:cNvSpPr/>
          <p:nvPr/>
        </p:nvSpPr>
        <p:spPr>
          <a:xfrm>
            <a:off x="6281372" y="4912326"/>
            <a:ext cx="723900" cy="5334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74147" y="4948535"/>
            <a:ext cx="3021853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Next turn,  get tax $$$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89552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41522" t="30247" r="27678" b="43579"/>
          <a:stretch/>
        </p:blipFill>
        <p:spPr bwMode="auto">
          <a:xfrm>
            <a:off x="-21055" y="952500"/>
            <a:ext cx="9189115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9120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8750" t="8594" r="18750" b="28125"/>
          <a:stretch>
            <a:fillRect/>
          </a:stretch>
        </p:blipFill>
        <p:spPr bwMode="auto">
          <a:xfrm>
            <a:off x="457200" y="1295400"/>
            <a:ext cx="83058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40044" y="76200"/>
            <a:ext cx="72639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 smtClean="0"/>
              <a:t>www.electrocity.co.nz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42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pearce.dietrich</dc:creator>
  <cp:lastModifiedBy>Pearce Dietrich</cp:lastModifiedBy>
  <cp:revision>5</cp:revision>
  <dcterms:created xsi:type="dcterms:W3CDTF">2012-05-03T13:56:03Z</dcterms:created>
  <dcterms:modified xsi:type="dcterms:W3CDTF">2012-11-12T13:29:29Z</dcterms:modified>
</cp:coreProperties>
</file>