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9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5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2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6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7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2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8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5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7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5A79-9780-4785-B2C5-CB7D32B773C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legislative+branch&amp;source=images&amp;cd=&amp;cad=rja&amp;docid=cM34CLNy5MnefM&amp;tbnid=ogyGRPg-Jfb4gM:&amp;ved=0CAUQjRw&amp;url=http://www.whitehouse.gov/our-government/legislative-branch&amp;ei=3N8kUa3VO-mW0QHwqoCgDg&amp;bvm=bv.42661473,d.dmQ&amp;psig=AFQjCNFRMWab1mzPnb_KFXPPKC43AHoEZA&amp;ust=13614574950559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legislative+branch&amp;source=images&amp;cd=&amp;cad=rja&amp;docid=AG-oNf0jBV9RJM&amp;tbnid=jqIQ3HcyfoiWxM:&amp;ved=0CAUQjRw&amp;url=http://www.princegeorgescountymd.gov/FY2012/&amp;ei=BuAkUbeKKujx0wG0-oDAAw&amp;bvm=bv.42661473,d.dmQ&amp;psig=AFQjCNFRMWab1mzPnb_KFXPPKC43AHoEZA&amp;ust=136145749505590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executive+branch&amp;source=images&amp;cd=&amp;cad=rja&amp;docid=kWVIgDacm2R1HM&amp;tbnid=AI53LknrdOVLrM:&amp;ved=0CAUQjRw&amp;url=http://www.allfreerecords.com/federal_executive.htm&amp;ei=UeAkUbf1KO-70QHBqYHYBw&amp;bvm=bv.42661473,d.dmQ&amp;psig=AFQjCNEO_-UaTwGFjO0cF7xHM6s7ittITg&amp;ust=13614576029082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I: LEGISLATIVE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HOUSES: HOUSE </a:t>
            </a:r>
            <a:r>
              <a:rPr lang="en-US" dirty="0" smtClean="0"/>
              <a:t>OF </a:t>
            </a:r>
            <a:r>
              <a:rPr lang="en-US" dirty="0" smtClean="0"/>
              <a:t>REPS./ SENATE</a:t>
            </a:r>
          </a:p>
          <a:p>
            <a:r>
              <a:rPr lang="en-US" dirty="0" smtClean="0"/>
              <a:t>HOW MEMBERS FROM EACH HOUSE MUST BE CHOSEN AND WHAT RULES THEY MUST FOLLOW IN MAKING LAWS.</a:t>
            </a:r>
          </a:p>
          <a:p>
            <a:r>
              <a:rPr lang="en-US" dirty="0" smtClean="0"/>
              <a:t>IT ALSO LISTS SPECIFIC POWERS THAT CONGRESS DOES AND DOESN’T HAVE.</a:t>
            </a:r>
            <a:endParaRPr lang="en-US" dirty="0"/>
          </a:p>
        </p:txBody>
      </p:sp>
      <p:pic>
        <p:nvPicPr>
          <p:cNvPr id="1026" name="Picture 2" descr="http://www.whitehouse.gov/sites/default/files/imagecache/page_masthead/capitol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54382"/>
            <a:ext cx="4191000" cy="20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incegeorgescountymd.gov/FY2012/images/legislatur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15813"/>
            <a:ext cx="3333750" cy="21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2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2:EXECUTIVE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HEADED BY PRESIDENT AND VICE PRESIDENT.</a:t>
            </a:r>
          </a:p>
          <a:p>
            <a:r>
              <a:rPr lang="en-US" dirty="0" smtClean="0"/>
              <a:t>DESCRIBES PRESIDENTS POWERS AND DUTIES.</a:t>
            </a:r>
          </a:p>
        </p:txBody>
      </p:sp>
      <p:pic>
        <p:nvPicPr>
          <p:cNvPr id="2050" name="Picture 2" descr="http://www.allfreerecords.com/images/WhiteH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114800" cy="28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4306421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33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3:JUDICIAL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INTERPRETS LAWS.</a:t>
            </a:r>
          </a:p>
          <a:p>
            <a:r>
              <a:rPr lang="en-US" dirty="0" smtClean="0"/>
              <a:t>LIST THE POWERS OF FEDERAL COURTS AND DESCRIBES THE KINDS OF CASES THEY MAY HEAR</a:t>
            </a:r>
          </a:p>
          <a:p>
            <a:r>
              <a:rPr lang="en-US" dirty="0" smtClean="0"/>
              <a:t>CALLS FOR  “ ONE SUPREME COURT”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38290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4000500" cy="243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3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ARTICLE 4: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MUST RESPECT EACH OTHERS LAWS, COURT DECISIONS, AND RECORDS</a:t>
            </a:r>
          </a:p>
          <a:p>
            <a:r>
              <a:rPr lang="en-US" dirty="0" smtClean="0"/>
              <a:t>EXPLAINS THE PROCESS FOR CREATING NEW STATES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86174"/>
            <a:ext cx="46672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110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ARTICLE I: LEGISLATIVE BRANCH</vt:lpstr>
      <vt:lpstr>ARTICLE 2:EXECUTIVE BRANCH</vt:lpstr>
      <vt:lpstr>ARTICLE 3:JUDICIAL BRANCH</vt:lpstr>
      <vt:lpstr>ARTICLE 4: States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I: LEGISLATIVE BRANCH</dc:title>
  <dc:creator>Summer J. Brooks</dc:creator>
  <cp:lastModifiedBy>Summer J. Brooks</cp:lastModifiedBy>
  <cp:revision>5</cp:revision>
  <dcterms:created xsi:type="dcterms:W3CDTF">2013-02-20T14:22:39Z</dcterms:created>
  <dcterms:modified xsi:type="dcterms:W3CDTF">2013-02-21T14:07:39Z</dcterms:modified>
</cp:coreProperties>
</file>